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75" r:id="rId5"/>
    <p:sldId id="276" r:id="rId6"/>
    <p:sldId id="28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52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0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73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0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51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5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15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26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38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3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00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E70A-43E5-48BE-9248-4813410DF655}" type="datetimeFigureOut">
              <a:rPr lang="es-MX" smtClean="0"/>
              <a:t>04/12/2018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6651-FB79-4CE7-8EFC-D129BD827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28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6" y="1"/>
            <a:ext cx="91419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6" y="762"/>
            <a:ext cx="9141964" cy="6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4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1143"/>
            <a:ext cx="9140948" cy="68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09" y="381"/>
            <a:ext cx="9142978" cy="68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5" y="382"/>
            <a:ext cx="9140946" cy="6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0" y="381"/>
            <a:ext cx="9142976" cy="6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8" y="762"/>
            <a:ext cx="9141961" cy="68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0" y="380"/>
            <a:ext cx="9142976" cy="6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5" y="1142"/>
            <a:ext cx="9140944" cy="6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0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9" y="762"/>
            <a:ext cx="9141959" cy="68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9" y="762"/>
            <a:ext cx="9141959" cy="68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09" y="381"/>
            <a:ext cx="9142983" cy="6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763"/>
            <a:ext cx="9141965" cy="6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2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6" y="762"/>
            <a:ext cx="9141964" cy="6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6" y="762"/>
            <a:ext cx="9141964" cy="6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761"/>
            <a:ext cx="9141962" cy="68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9" y="763"/>
            <a:ext cx="9141957" cy="68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9" y="763"/>
            <a:ext cx="9141957" cy="68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4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8" y="762"/>
            <a:ext cx="9141956" cy="68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4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8" y="762"/>
            <a:ext cx="9141956" cy="68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9" y="761"/>
            <a:ext cx="9141954" cy="68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10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20" y="761"/>
            <a:ext cx="9141955" cy="68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6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6" y="1"/>
            <a:ext cx="91419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1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6" y="762"/>
            <a:ext cx="9141966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762"/>
            <a:ext cx="9141967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763"/>
            <a:ext cx="9141965" cy="6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6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762"/>
            <a:ext cx="9141967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0"/>
            <a:ext cx="9141965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FD6856-29A1-4B0F-9FD9-BF56B2E2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7" y="0"/>
            <a:ext cx="9141965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0</Words>
  <Application>Microsoft Office PowerPoint</Application>
  <PresentationFormat>Panorámica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Javier Castañeda Martínez (SEPART, Jefatura de Gabinete)</dc:creator>
  <cp:lastModifiedBy>Julio Montoya</cp:lastModifiedBy>
  <cp:revision>19</cp:revision>
  <dcterms:created xsi:type="dcterms:W3CDTF">2018-07-18T00:38:24Z</dcterms:created>
  <dcterms:modified xsi:type="dcterms:W3CDTF">2018-12-04T19:16:03Z</dcterms:modified>
</cp:coreProperties>
</file>