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0" r:id="rId19"/>
  </p:sldIdLst>
  <p:sldSz cx="12192000" cy="6858000"/>
  <p:notesSz cx="7053263" cy="93091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791AD-877C-4D75-A444-97017F20E54E}" type="datetimeFigureOut">
              <a:rPr lang="es-MX" smtClean="0"/>
              <a:t>13/06/2017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CCC6F-FD86-4863-8DA6-97757054E86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46568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791AD-877C-4D75-A444-97017F20E54E}" type="datetimeFigureOut">
              <a:rPr lang="es-MX" smtClean="0"/>
              <a:t>13/06/2017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CCC6F-FD86-4863-8DA6-97757054E86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48829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791AD-877C-4D75-A444-97017F20E54E}" type="datetimeFigureOut">
              <a:rPr lang="es-MX" smtClean="0"/>
              <a:t>13/06/2017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CCC6F-FD86-4863-8DA6-97757054E86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77526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791AD-877C-4D75-A444-97017F20E54E}" type="datetimeFigureOut">
              <a:rPr lang="es-MX" smtClean="0"/>
              <a:t>13/06/2017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CCC6F-FD86-4863-8DA6-97757054E86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66021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791AD-877C-4D75-A444-97017F20E54E}" type="datetimeFigureOut">
              <a:rPr lang="es-MX" smtClean="0"/>
              <a:t>13/06/2017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CCC6F-FD86-4863-8DA6-97757054E86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16895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791AD-877C-4D75-A444-97017F20E54E}" type="datetimeFigureOut">
              <a:rPr lang="es-MX" smtClean="0"/>
              <a:t>13/06/2017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CCC6F-FD86-4863-8DA6-97757054E86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93179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791AD-877C-4D75-A444-97017F20E54E}" type="datetimeFigureOut">
              <a:rPr lang="es-MX" smtClean="0"/>
              <a:t>13/06/2017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CCC6F-FD86-4863-8DA6-97757054E86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86539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791AD-877C-4D75-A444-97017F20E54E}" type="datetimeFigureOut">
              <a:rPr lang="es-MX" smtClean="0"/>
              <a:t>13/06/2017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CCC6F-FD86-4863-8DA6-97757054E86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01226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791AD-877C-4D75-A444-97017F20E54E}" type="datetimeFigureOut">
              <a:rPr lang="es-MX" smtClean="0"/>
              <a:t>13/06/2017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CCC6F-FD86-4863-8DA6-97757054E86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28010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791AD-877C-4D75-A444-97017F20E54E}" type="datetimeFigureOut">
              <a:rPr lang="es-MX" smtClean="0"/>
              <a:t>13/06/2017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CCC6F-FD86-4863-8DA6-97757054E86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07981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791AD-877C-4D75-A444-97017F20E54E}" type="datetimeFigureOut">
              <a:rPr lang="es-MX" smtClean="0"/>
              <a:t>13/06/2017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CCC6F-FD86-4863-8DA6-97757054E86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52109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791AD-877C-4D75-A444-97017F20E54E}" type="datetimeFigureOut">
              <a:rPr lang="es-MX" smtClean="0"/>
              <a:t>13/06/2017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1CCC6F-FD86-4863-8DA6-97757054E86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89107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826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6756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929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7845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9028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9829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6621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9914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1020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0568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803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922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911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266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981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49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116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811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5507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</TotalTime>
  <Words>0</Words>
  <Application>Microsoft Office PowerPoint</Application>
  <PresentationFormat>Panorámica</PresentationFormat>
  <Paragraphs>0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Lenovo</dc:creator>
  <cp:lastModifiedBy>Lenovo</cp:lastModifiedBy>
  <cp:revision>4</cp:revision>
  <cp:lastPrinted>2017-06-13T17:14:22Z</cp:lastPrinted>
  <dcterms:created xsi:type="dcterms:W3CDTF">2017-06-13T15:08:25Z</dcterms:created>
  <dcterms:modified xsi:type="dcterms:W3CDTF">2017-06-13T22:16:57Z</dcterms:modified>
</cp:coreProperties>
</file>