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36" r:id="rId1"/>
  </p:sldMasterIdLst>
  <p:notesMasterIdLst>
    <p:notesMasterId r:id="rId8"/>
  </p:notes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3138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liana Trejo" initials="LT" lastIdx="1" clrIdx="0">
    <p:extLst>
      <p:ext uri="{19B8F6BF-5375-455C-9EA6-DF929625EA0E}">
        <p15:presenceInfo xmlns:p15="http://schemas.microsoft.com/office/powerpoint/2012/main" userId="947f2c6578ea716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A68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7627" autoAdjust="0"/>
  </p:normalViewPr>
  <p:slideViewPr>
    <p:cSldViewPr snapToGrid="0">
      <p:cViewPr varScale="1">
        <p:scale>
          <a:sx n="58" d="100"/>
          <a:sy n="58" d="100"/>
        </p:scale>
        <p:origin x="42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81" d="100"/>
          <a:sy n="81" d="100"/>
        </p:scale>
        <p:origin x="231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08-06T16:42:16.835" idx="1">
    <p:pos x="6062" y="984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A1AB37-2214-42C6-AF0B-8AAA59A93E64}" type="doc">
      <dgm:prSet loTypeId="urn:microsoft.com/office/officeart/2009/3/layout/IncreasingArrowsProcess" loCatId="process" qsTypeId="urn:microsoft.com/office/officeart/2005/8/quickstyle/3d6" qsCatId="3D" csTypeId="urn:microsoft.com/office/officeart/2005/8/colors/accent6_4" csCatId="accent6" phldr="1"/>
      <dgm:spPr/>
      <dgm:t>
        <a:bodyPr/>
        <a:lstStyle/>
        <a:p>
          <a:endParaRPr lang="es-MX"/>
        </a:p>
      </dgm:t>
    </dgm:pt>
    <dgm:pt modelId="{B446C836-3C78-4788-A0D5-68350DA925BE}">
      <dgm:prSet phldrT="[Texto]" custT="1"/>
      <dgm:spPr>
        <a:pattFill prst="smCheck">
          <a:fgClr>
            <a:srgbClr val="00B0F0"/>
          </a:fgClr>
          <a:bgClr>
            <a:schemeClr val="bg1"/>
          </a:bgClr>
        </a:pattFill>
      </dgm:spPr>
      <dgm:t>
        <a:bodyPr/>
        <a:lstStyle/>
        <a:p>
          <a:r>
            <a:rPr lang="es-MX" sz="2000" dirty="0" smtClean="0">
              <a:latin typeface="Bell MT" panose="02020503060305020303" pitchFamily="18" charset="0"/>
            </a:rPr>
            <a:t>EJE 2</a:t>
          </a:r>
          <a:endParaRPr lang="es-MX" sz="2000" dirty="0">
            <a:latin typeface="Bell MT" panose="02020503060305020303" pitchFamily="18" charset="0"/>
          </a:endParaRPr>
        </a:p>
      </dgm:t>
    </dgm:pt>
    <dgm:pt modelId="{5947E678-688B-4EDC-9D93-F2B4E67A5EA9}" type="parTrans" cxnId="{FAB097A3-A7D4-4602-B5BB-601C97881176}">
      <dgm:prSet/>
      <dgm:spPr/>
      <dgm:t>
        <a:bodyPr/>
        <a:lstStyle/>
        <a:p>
          <a:endParaRPr lang="es-MX" sz="2000">
            <a:latin typeface="Bell MT" panose="02020503060305020303" pitchFamily="18" charset="0"/>
          </a:endParaRPr>
        </a:p>
      </dgm:t>
    </dgm:pt>
    <dgm:pt modelId="{42E90EAB-D990-4BFE-92C2-7DBFFC9E3D82}" type="sibTrans" cxnId="{FAB097A3-A7D4-4602-B5BB-601C97881176}">
      <dgm:prSet/>
      <dgm:spPr/>
      <dgm:t>
        <a:bodyPr/>
        <a:lstStyle/>
        <a:p>
          <a:endParaRPr lang="es-MX" sz="2000">
            <a:latin typeface="Bell MT" panose="02020503060305020303" pitchFamily="18" charset="0"/>
          </a:endParaRPr>
        </a:p>
      </dgm:t>
    </dgm:pt>
    <dgm:pt modelId="{2A096CD8-9F62-46AC-A2C6-B9CFEA4C07AE}">
      <dgm:prSet phldrT="[Texto]" custT="1"/>
      <dgm:spPr>
        <a:pattFill prst="pct50">
          <a:fgClr>
            <a:srgbClr val="00B050"/>
          </a:fgClr>
          <a:bgClr>
            <a:schemeClr val="bg1"/>
          </a:bgClr>
        </a:pattFill>
      </dgm:spPr>
      <dgm:t>
        <a:bodyPr/>
        <a:lstStyle/>
        <a:p>
          <a:r>
            <a:rPr lang="es-MX" sz="2000" dirty="0" smtClean="0">
              <a:latin typeface="Bell MT" panose="02020503060305020303" pitchFamily="18" charset="0"/>
            </a:rPr>
            <a:t>EJE 3</a:t>
          </a:r>
          <a:endParaRPr lang="es-MX" sz="2000" dirty="0">
            <a:latin typeface="Bell MT" panose="02020503060305020303" pitchFamily="18" charset="0"/>
          </a:endParaRPr>
        </a:p>
      </dgm:t>
    </dgm:pt>
    <dgm:pt modelId="{C8506C0A-9576-4901-B832-EC96525369C1}" type="parTrans" cxnId="{16CBBF87-10F6-4DC7-B3E2-C566D51334AA}">
      <dgm:prSet/>
      <dgm:spPr/>
      <dgm:t>
        <a:bodyPr/>
        <a:lstStyle/>
        <a:p>
          <a:endParaRPr lang="es-MX" sz="2000">
            <a:latin typeface="Bell MT" panose="02020503060305020303" pitchFamily="18" charset="0"/>
          </a:endParaRPr>
        </a:p>
      </dgm:t>
    </dgm:pt>
    <dgm:pt modelId="{192EB099-8E14-4DA0-A050-B5DCA6393B3D}" type="sibTrans" cxnId="{16CBBF87-10F6-4DC7-B3E2-C566D51334AA}">
      <dgm:prSet/>
      <dgm:spPr/>
      <dgm:t>
        <a:bodyPr/>
        <a:lstStyle/>
        <a:p>
          <a:endParaRPr lang="es-MX" sz="2000">
            <a:latin typeface="Bell MT" panose="02020503060305020303" pitchFamily="18" charset="0"/>
          </a:endParaRPr>
        </a:p>
      </dgm:t>
    </dgm:pt>
    <dgm:pt modelId="{AE7F94C6-2E8E-47CB-8C66-DAC7AB77DC67}">
      <dgm:prSet phldrT="[Texto]" custT="1"/>
      <dgm:spPr>
        <a:solidFill>
          <a:schemeClr val="tx1">
            <a:lumMod val="95000"/>
          </a:schemeClr>
        </a:solidFill>
      </dgm:spPr>
      <dgm:t>
        <a:bodyPr/>
        <a:lstStyle/>
        <a:p>
          <a:r>
            <a:rPr lang="es-MX" sz="2000" dirty="0" smtClean="0">
              <a:latin typeface="Bell MT" panose="02020503060305020303" pitchFamily="18" charset="0"/>
            </a:rPr>
            <a:t>IMPULSO DE POLÍTICAS Y ESTRATEGIAS PARA FOMENTAR EL DESARROLLO REGIONAL</a:t>
          </a:r>
          <a:endParaRPr lang="es-MX" sz="2000" dirty="0">
            <a:latin typeface="Bell MT" panose="02020503060305020303" pitchFamily="18" charset="0"/>
          </a:endParaRPr>
        </a:p>
      </dgm:t>
    </dgm:pt>
    <dgm:pt modelId="{F3CD4A2D-5CC0-4C0C-9A15-9322901A4892}" type="parTrans" cxnId="{2FCBB025-6243-4B85-AD63-88A427B3F9EE}">
      <dgm:prSet/>
      <dgm:spPr/>
      <dgm:t>
        <a:bodyPr/>
        <a:lstStyle/>
        <a:p>
          <a:endParaRPr lang="es-MX" sz="2000">
            <a:latin typeface="Bell MT" panose="02020503060305020303" pitchFamily="18" charset="0"/>
          </a:endParaRPr>
        </a:p>
      </dgm:t>
    </dgm:pt>
    <dgm:pt modelId="{B23015E8-7C28-4E3A-9E2B-54513CFA8416}" type="sibTrans" cxnId="{2FCBB025-6243-4B85-AD63-88A427B3F9EE}">
      <dgm:prSet/>
      <dgm:spPr/>
      <dgm:t>
        <a:bodyPr/>
        <a:lstStyle/>
        <a:p>
          <a:endParaRPr lang="es-MX" sz="2000">
            <a:latin typeface="Bell MT" panose="02020503060305020303" pitchFamily="18" charset="0"/>
          </a:endParaRPr>
        </a:p>
      </dgm:t>
    </dgm:pt>
    <dgm:pt modelId="{3D55A2AB-D6A9-4FED-A836-D99D544FA0C5}">
      <dgm:prSet phldrT="[Texto]" custT="1"/>
      <dgm:spPr>
        <a:pattFill prst="pct70">
          <a:fgClr>
            <a:srgbClr val="FFFF00"/>
          </a:fgClr>
          <a:bgClr>
            <a:schemeClr val="bg1"/>
          </a:bgClr>
        </a:pattFill>
      </dgm:spPr>
      <dgm:t>
        <a:bodyPr/>
        <a:lstStyle/>
        <a:p>
          <a:r>
            <a:rPr lang="es-MX" sz="2000" dirty="0" smtClean="0">
              <a:latin typeface="Bell MT" panose="02020503060305020303" pitchFamily="18" charset="0"/>
            </a:rPr>
            <a:t>EJE 4</a:t>
          </a:r>
        </a:p>
      </dgm:t>
    </dgm:pt>
    <dgm:pt modelId="{4AAFD2D1-4B29-42FF-9BD7-7AE6A0EBF2EB}" type="parTrans" cxnId="{FECD6833-0B74-4EC3-A170-3BC473311238}">
      <dgm:prSet/>
      <dgm:spPr/>
      <dgm:t>
        <a:bodyPr/>
        <a:lstStyle/>
        <a:p>
          <a:endParaRPr lang="es-MX" sz="2000">
            <a:latin typeface="Bell MT" panose="02020503060305020303" pitchFamily="18" charset="0"/>
          </a:endParaRPr>
        </a:p>
      </dgm:t>
    </dgm:pt>
    <dgm:pt modelId="{E99C4817-42D9-4C32-955D-7F0BB1821950}" type="sibTrans" cxnId="{FECD6833-0B74-4EC3-A170-3BC473311238}">
      <dgm:prSet/>
      <dgm:spPr/>
      <dgm:t>
        <a:bodyPr/>
        <a:lstStyle/>
        <a:p>
          <a:endParaRPr lang="es-MX" sz="2000">
            <a:latin typeface="Bell MT" panose="02020503060305020303" pitchFamily="18" charset="0"/>
          </a:endParaRPr>
        </a:p>
      </dgm:t>
    </dgm:pt>
    <dgm:pt modelId="{B39483CA-9A18-4454-82C2-105B23EDCE32}">
      <dgm:prSet custT="1"/>
      <dgm:spPr>
        <a:pattFill prst="pct70">
          <a:fgClr>
            <a:srgbClr val="002060"/>
          </a:fgClr>
          <a:bgClr>
            <a:schemeClr val="accent3"/>
          </a:bgClr>
        </a:pattFill>
      </dgm:spPr>
      <dgm:t>
        <a:bodyPr/>
        <a:lstStyle/>
        <a:p>
          <a:r>
            <a:rPr lang="es-MX" sz="2000" dirty="0" smtClean="0">
              <a:latin typeface="Bell MT" panose="02020503060305020303" pitchFamily="18" charset="0"/>
            </a:rPr>
            <a:t>EJE 1</a:t>
          </a:r>
          <a:endParaRPr lang="es-MX" sz="2000" dirty="0">
            <a:latin typeface="Bell MT" panose="02020503060305020303" pitchFamily="18" charset="0"/>
          </a:endParaRPr>
        </a:p>
      </dgm:t>
    </dgm:pt>
    <dgm:pt modelId="{7C45FB0A-F7DE-4A1A-BAB9-1554CB3556CB}" type="parTrans" cxnId="{4132E418-9E2D-432F-AB61-DEE9EEBB1FA9}">
      <dgm:prSet/>
      <dgm:spPr/>
      <dgm:t>
        <a:bodyPr/>
        <a:lstStyle/>
        <a:p>
          <a:endParaRPr lang="es-MX" sz="2000">
            <a:latin typeface="Bell MT" panose="02020503060305020303" pitchFamily="18" charset="0"/>
          </a:endParaRPr>
        </a:p>
      </dgm:t>
    </dgm:pt>
    <dgm:pt modelId="{7FEB7922-ABF0-4ED9-91D9-5277A8755206}" type="sibTrans" cxnId="{4132E418-9E2D-432F-AB61-DEE9EEBB1FA9}">
      <dgm:prSet/>
      <dgm:spPr/>
      <dgm:t>
        <a:bodyPr/>
        <a:lstStyle/>
        <a:p>
          <a:endParaRPr lang="es-MX" sz="2000">
            <a:latin typeface="Bell MT" panose="02020503060305020303" pitchFamily="18" charset="0"/>
          </a:endParaRPr>
        </a:p>
      </dgm:t>
    </dgm:pt>
    <dgm:pt modelId="{504DEC11-A7FF-445E-A761-DD64B4605BBC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es-MX" sz="2000" dirty="0">
            <a:latin typeface="Bell MT" panose="02020503060305020303" pitchFamily="18" charset="0"/>
          </a:endParaRPr>
        </a:p>
      </dgm:t>
    </dgm:pt>
    <dgm:pt modelId="{BEE50942-2810-405A-8174-C58844A00494}" type="parTrans" cxnId="{0791C100-F707-4608-A23C-BFE76E88BC00}">
      <dgm:prSet/>
      <dgm:spPr/>
      <dgm:t>
        <a:bodyPr/>
        <a:lstStyle/>
        <a:p>
          <a:endParaRPr lang="es-MX" sz="2000">
            <a:latin typeface="Bell MT" panose="02020503060305020303" pitchFamily="18" charset="0"/>
          </a:endParaRPr>
        </a:p>
      </dgm:t>
    </dgm:pt>
    <dgm:pt modelId="{C7A06C6A-B1A2-4E33-B08D-D309F07EA1CA}" type="sibTrans" cxnId="{0791C100-F707-4608-A23C-BFE76E88BC00}">
      <dgm:prSet/>
      <dgm:spPr/>
      <dgm:t>
        <a:bodyPr/>
        <a:lstStyle/>
        <a:p>
          <a:endParaRPr lang="es-MX" sz="2000">
            <a:latin typeface="Bell MT" panose="02020503060305020303" pitchFamily="18" charset="0"/>
          </a:endParaRPr>
        </a:p>
      </dgm:t>
    </dgm:pt>
    <dgm:pt modelId="{A8CE0F9E-41F7-411E-8CD3-D4EEC1CAB245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MX" sz="2000" dirty="0" smtClean="0">
              <a:latin typeface="Bell MT" panose="02020503060305020303" pitchFamily="18" charset="0"/>
            </a:rPr>
            <a:t>ESTABLECER UN MARCO REGULATORIO EFICAZ</a:t>
          </a:r>
          <a:endParaRPr lang="es-MX" sz="2000" dirty="0">
            <a:latin typeface="Bell MT" panose="02020503060305020303" pitchFamily="18" charset="0"/>
          </a:endParaRPr>
        </a:p>
      </dgm:t>
    </dgm:pt>
    <dgm:pt modelId="{8F69A2E1-FE67-4727-AF42-32B629BF0908}" type="parTrans" cxnId="{58912B8F-6CC6-4D22-8287-B580AF6D47E6}">
      <dgm:prSet/>
      <dgm:spPr/>
      <dgm:t>
        <a:bodyPr/>
        <a:lstStyle/>
        <a:p>
          <a:endParaRPr lang="es-MX" sz="2000">
            <a:latin typeface="Bell MT" panose="02020503060305020303" pitchFamily="18" charset="0"/>
          </a:endParaRPr>
        </a:p>
      </dgm:t>
    </dgm:pt>
    <dgm:pt modelId="{F4776046-367A-4126-828C-F3103ACE18B6}" type="sibTrans" cxnId="{58912B8F-6CC6-4D22-8287-B580AF6D47E6}">
      <dgm:prSet/>
      <dgm:spPr/>
      <dgm:t>
        <a:bodyPr/>
        <a:lstStyle/>
        <a:p>
          <a:endParaRPr lang="es-MX" sz="2000">
            <a:latin typeface="Bell MT" panose="02020503060305020303" pitchFamily="18" charset="0"/>
          </a:endParaRPr>
        </a:p>
      </dgm:t>
    </dgm:pt>
    <dgm:pt modelId="{218C2503-AF78-4318-9C4E-49D0C4C24E96}">
      <dgm:prSet phldrT="[Texto]" custT="1"/>
      <dgm:spPr>
        <a:solidFill>
          <a:schemeClr val="tx1"/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r>
            <a:rPr lang="es-MX" sz="2000" cap="none" baseline="0" dirty="0" smtClean="0">
              <a:latin typeface="Bell MT" panose="02020503060305020303" pitchFamily="18" charset="0"/>
            </a:rPr>
            <a:t>PROMOVER ACCIONES DE FOMENTO ECONÓMICO Y POLÍTICA SECTORIAL</a:t>
          </a:r>
          <a:endParaRPr lang="es-MX" sz="2000" b="1" cap="none" baseline="0" dirty="0">
            <a:latin typeface="Bell MT" panose="02020503060305020303" pitchFamily="18" charset="0"/>
          </a:endParaRPr>
        </a:p>
      </dgm:t>
    </dgm:pt>
    <dgm:pt modelId="{6B92B7E4-CBDA-4DCD-BA22-B4FFB4316D2E}" type="sibTrans" cxnId="{D32D8F8E-CB29-44F7-A0C0-BD71F5D4B93E}">
      <dgm:prSet/>
      <dgm:spPr/>
      <dgm:t>
        <a:bodyPr/>
        <a:lstStyle/>
        <a:p>
          <a:endParaRPr lang="es-MX" sz="2000">
            <a:latin typeface="Bell MT" panose="02020503060305020303" pitchFamily="18" charset="0"/>
          </a:endParaRPr>
        </a:p>
      </dgm:t>
    </dgm:pt>
    <dgm:pt modelId="{DF5F2D49-2D39-44B5-B6C0-A523510E500A}" type="parTrans" cxnId="{D32D8F8E-CB29-44F7-A0C0-BD71F5D4B93E}">
      <dgm:prSet/>
      <dgm:spPr/>
      <dgm:t>
        <a:bodyPr/>
        <a:lstStyle/>
        <a:p>
          <a:endParaRPr lang="es-MX" sz="2000">
            <a:latin typeface="Bell MT" panose="02020503060305020303" pitchFamily="18" charset="0"/>
          </a:endParaRPr>
        </a:p>
      </dgm:t>
    </dgm:pt>
    <dgm:pt modelId="{351EC52C-A76F-4665-AAE7-EE4C11544425}">
      <dgm:prSet phldrT="[Texto]" custT="1"/>
      <dgm:spPr>
        <a:solidFill>
          <a:schemeClr val="accent4">
            <a:lumMod val="40000"/>
            <a:lumOff val="60000"/>
          </a:schemeClr>
        </a:solidFill>
        <a:sp3d prstMaterial="plastic">
          <a:bevelT w="25400" h="25400" prst="relaxedInset"/>
          <a:bevelB w="25400" h="25400"/>
        </a:sp3d>
      </dgm:spPr>
      <dgm:t>
        <a:bodyPr/>
        <a:lstStyle/>
        <a:p>
          <a:r>
            <a:rPr lang="es-MX" sz="2000" dirty="0" smtClean="0">
              <a:latin typeface="Bell MT" panose="02020503060305020303" pitchFamily="18" charset="0"/>
            </a:rPr>
            <a:t>ANÁLISIS Y DIFUSIÓN DE ESTUDIOS E ÍNDICES DE </a:t>
          </a:r>
          <a:r>
            <a:rPr lang="es-MX" sz="1700" dirty="0" smtClean="0">
              <a:latin typeface="Bell MT" panose="02020503060305020303" pitchFamily="18" charset="0"/>
            </a:rPr>
            <a:t>COMPETITIVIDAD.</a:t>
          </a:r>
          <a:endParaRPr lang="es-MX" sz="1700" dirty="0">
            <a:latin typeface="Bell MT" panose="02020503060305020303" pitchFamily="18" charset="0"/>
          </a:endParaRPr>
        </a:p>
      </dgm:t>
    </dgm:pt>
    <dgm:pt modelId="{5E7B48B1-89C0-4019-BEDD-BE46AA3F630C}" type="sibTrans" cxnId="{F4CA4A1E-7D95-4C93-AB7F-CFFBB8083E3C}">
      <dgm:prSet/>
      <dgm:spPr/>
      <dgm:t>
        <a:bodyPr/>
        <a:lstStyle/>
        <a:p>
          <a:endParaRPr lang="es-MX" sz="2000">
            <a:latin typeface="Bell MT" panose="02020503060305020303" pitchFamily="18" charset="0"/>
          </a:endParaRPr>
        </a:p>
      </dgm:t>
    </dgm:pt>
    <dgm:pt modelId="{6058E5C1-4AA2-4003-BB67-40DB6CC12ECC}" type="parTrans" cxnId="{F4CA4A1E-7D95-4C93-AB7F-CFFBB8083E3C}">
      <dgm:prSet/>
      <dgm:spPr/>
      <dgm:t>
        <a:bodyPr/>
        <a:lstStyle/>
        <a:p>
          <a:endParaRPr lang="es-MX" sz="2000">
            <a:latin typeface="Bell MT" panose="02020503060305020303" pitchFamily="18" charset="0"/>
          </a:endParaRPr>
        </a:p>
      </dgm:t>
    </dgm:pt>
    <dgm:pt modelId="{C7E20E71-835D-4ED7-AFAB-4E467B562380}" type="pres">
      <dgm:prSet presAssocID="{2DA1AB37-2214-42C6-AF0B-8AAA59A93E64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DECF7D3B-CB53-41C5-9B2A-BE92327BF661}" type="pres">
      <dgm:prSet presAssocID="{B39483CA-9A18-4454-82C2-105B23EDCE32}" presName="parentText1" presStyleLbl="node1" presStyleIdx="0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80BA37B-506D-4E34-B9E5-A72572AA19E5}" type="pres">
      <dgm:prSet presAssocID="{B39483CA-9A18-4454-82C2-105B23EDCE32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2C37B97-EBD6-43AF-A047-F4223BB29942}" type="pres">
      <dgm:prSet presAssocID="{B446C836-3C78-4788-A0D5-68350DA925BE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8362F27-5627-41B7-B07A-461A34D6C633}" type="pres">
      <dgm:prSet presAssocID="{B446C836-3C78-4788-A0D5-68350DA925BE}" presName="childText2" presStyleLbl="solidAlignAcc1" presStyleIdx="1" presStyleCnt="4" custLinFactNeighborX="-1451" custLinFactNeighborY="-25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681E4FB-655C-4059-8EDC-3C7A533D0E85}" type="pres">
      <dgm:prSet presAssocID="{2A096CD8-9F62-46AC-A2C6-B9CFEA4C07AE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7A17954-372E-42AE-B5A0-6C3DFB840070}" type="pres">
      <dgm:prSet presAssocID="{2A096CD8-9F62-46AC-A2C6-B9CFEA4C07AE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B320B1E-CF97-4F9C-888F-40FAFEE55068}" type="pres">
      <dgm:prSet presAssocID="{3D55A2AB-D6A9-4FED-A836-D99D544FA0C5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0CD2C6B-875F-4E7A-A1F7-D09C47750BB6}" type="pres">
      <dgm:prSet presAssocID="{3D55A2AB-D6A9-4FED-A836-D99D544FA0C5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93F9298-67ED-40B5-9392-D159F9B80680}" type="presOf" srcId="{504DEC11-A7FF-445E-A761-DD64B4605BBC}" destId="{180BA37B-506D-4E34-B9E5-A72572AA19E5}" srcOrd="0" destOrd="0" presId="urn:microsoft.com/office/officeart/2009/3/layout/IncreasingArrowsProcess"/>
    <dgm:cxn modelId="{16CBBF87-10F6-4DC7-B3E2-C566D51334AA}" srcId="{2DA1AB37-2214-42C6-AF0B-8AAA59A93E64}" destId="{2A096CD8-9F62-46AC-A2C6-B9CFEA4C07AE}" srcOrd="2" destOrd="0" parTransId="{C8506C0A-9576-4901-B832-EC96525369C1}" sibTransId="{192EB099-8E14-4DA0-A050-B5DCA6393B3D}"/>
    <dgm:cxn modelId="{9F1E7460-9F3F-4D29-94E3-E7C983E9C37A}" type="presOf" srcId="{2DA1AB37-2214-42C6-AF0B-8AAA59A93E64}" destId="{C7E20E71-835D-4ED7-AFAB-4E467B562380}" srcOrd="0" destOrd="0" presId="urn:microsoft.com/office/officeart/2009/3/layout/IncreasingArrowsProcess"/>
    <dgm:cxn modelId="{EBBEF36A-77FF-4866-9BD2-9B2A6D2664E2}" type="presOf" srcId="{A8CE0F9E-41F7-411E-8CD3-D4EEC1CAB245}" destId="{180BA37B-506D-4E34-B9E5-A72572AA19E5}" srcOrd="0" destOrd="1" presId="urn:microsoft.com/office/officeart/2009/3/layout/IncreasingArrowsProcess"/>
    <dgm:cxn modelId="{F60551B5-27E7-4B9D-A1C3-11A37EA88030}" type="presOf" srcId="{3D55A2AB-D6A9-4FED-A836-D99D544FA0C5}" destId="{6B320B1E-CF97-4F9C-888F-40FAFEE55068}" srcOrd="0" destOrd="0" presId="urn:microsoft.com/office/officeart/2009/3/layout/IncreasingArrowsProcess"/>
    <dgm:cxn modelId="{6C32EA40-46F7-4DC1-88DD-3C1E5E030494}" type="presOf" srcId="{B39483CA-9A18-4454-82C2-105B23EDCE32}" destId="{DECF7D3B-CB53-41C5-9B2A-BE92327BF661}" srcOrd="0" destOrd="0" presId="urn:microsoft.com/office/officeart/2009/3/layout/IncreasingArrowsProcess"/>
    <dgm:cxn modelId="{FECD6833-0B74-4EC3-A170-3BC473311238}" srcId="{2DA1AB37-2214-42C6-AF0B-8AAA59A93E64}" destId="{3D55A2AB-D6A9-4FED-A836-D99D544FA0C5}" srcOrd="3" destOrd="0" parTransId="{4AAFD2D1-4B29-42FF-9BD7-7AE6A0EBF2EB}" sibTransId="{E99C4817-42D9-4C32-955D-7F0BB1821950}"/>
    <dgm:cxn modelId="{0791C100-F707-4608-A23C-BFE76E88BC00}" srcId="{B39483CA-9A18-4454-82C2-105B23EDCE32}" destId="{504DEC11-A7FF-445E-A761-DD64B4605BBC}" srcOrd="0" destOrd="0" parTransId="{BEE50942-2810-405A-8174-C58844A00494}" sibTransId="{C7A06C6A-B1A2-4E33-B08D-D309F07EA1CA}"/>
    <dgm:cxn modelId="{E0AB1761-CE05-41AD-8B81-AB5CD0A9350D}" type="presOf" srcId="{B446C836-3C78-4788-A0D5-68350DA925BE}" destId="{22C37B97-EBD6-43AF-A047-F4223BB29942}" srcOrd="0" destOrd="0" presId="urn:microsoft.com/office/officeart/2009/3/layout/IncreasingArrowsProcess"/>
    <dgm:cxn modelId="{58912B8F-6CC6-4D22-8287-B580AF6D47E6}" srcId="{B39483CA-9A18-4454-82C2-105B23EDCE32}" destId="{A8CE0F9E-41F7-411E-8CD3-D4EEC1CAB245}" srcOrd="1" destOrd="0" parTransId="{8F69A2E1-FE67-4727-AF42-32B629BF0908}" sibTransId="{F4776046-367A-4126-828C-F3103ACE18B6}"/>
    <dgm:cxn modelId="{40AA0524-AC5D-4AAE-92BC-1B1E4B7145EB}" type="presOf" srcId="{2A096CD8-9F62-46AC-A2C6-B9CFEA4C07AE}" destId="{5681E4FB-655C-4059-8EDC-3C7A533D0E85}" srcOrd="0" destOrd="0" presId="urn:microsoft.com/office/officeart/2009/3/layout/IncreasingArrowsProcess"/>
    <dgm:cxn modelId="{4132E418-9E2D-432F-AB61-DEE9EEBB1FA9}" srcId="{2DA1AB37-2214-42C6-AF0B-8AAA59A93E64}" destId="{B39483CA-9A18-4454-82C2-105B23EDCE32}" srcOrd="0" destOrd="0" parTransId="{7C45FB0A-F7DE-4A1A-BAB9-1554CB3556CB}" sibTransId="{7FEB7922-ABF0-4ED9-91D9-5277A8755206}"/>
    <dgm:cxn modelId="{D32D8F8E-CB29-44F7-A0C0-BD71F5D4B93E}" srcId="{B446C836-3C78-4788-A0D5-68350DA925BE}" destId="{218C2503-AF78-4318-9C4E-49D0C4C24E96}" srcOrd="0" destOrd="0" parTransId="{DF5F2D49-2D39-44B5-B6C0-A523510E500A}" sibTransId="{6B92B7E4-CBDA-4DCD-BA22-B4FFB4316D2E}"/>
    <dgm:cxn modelId="{FAB097A3-A7D4-4602-B5BB-601C97881176}" srcId="{2DA1AB37-2214-42C6-AF0B-8AAA59A93E64}" destId="{B446C836-3C78-4788-A0D5-68350DA925BE}" srcOrd="1" destOrd="0" parTransId="{5947E678-688B-4EDC-9D93-F2B4E67A5EA9}" sibTransId="{42E90EAB-D990-4BFE-92C2-7DBFFC9E3D82}"/>
    <dgm:cxn modelId="{F4CA4A1E-7D95-4C93-AB7F-CFFBB8083E3C}" srcId="{3D55A2AB-D6A9-4FED-A836-D99D544FA0C5}" destId="{351EC52C-A76F-4665-AAE7-EE4C11544425}" srcOrd="0" destOrd="0" parTransId="{6058E5C1-4AA2-4003-BB67-40DB6CC12ECC}" sibTransId="{5E7B48B1-89C0-4019-BEDD-BE46AA3F630C}"/>
    <dgm:cxn modelId="{CC6D492A-7AEA-47B1-BE39-C42320064CC6}" type="presOf" srcId="{AE7F94C6-2E8E-47CB-8C66-DAC7AB77DC67}" destId="{77A17954-372E-42AE-B5A0-6C3DFB840070}" srcOrd="0" destOrd="0" presId="urn:microsoft.com/office/officeart/2009/3/layout/IncreasingArrowsProcess"/>
    <dgm:cxn modelId="{2FCBB025-6243-4B85-AD63-88A427B3F9EE}" srcId="{2A096CD8-9F62-46AC-A2C6-B9CFEA4C07AE}" destId="{AE7F94C6-2E8E-47CB-8C66-DAC7AB77DC67}" srcOrd="0" destOrd="0" parTransId="{F3CD4A2D-5CC0-4C0C-9A15-9322901A4892}" sibTransId="{B23015E8-7C28-4E3A-9E2B-54513CFA8416}"/>
    <dgm:cxn modelId="{1BB548EA-2DCE-45DB-9117-87269DC54B9D}" type="presOf" srcId="{218C2503-AF78-4318-9C4E-49D0C4C24E96}" destId="{B8362F27-5627-41B7-B07A-461A34D6C633}" srcOrd="0" destOrd="0" presId="urn:microsoft.com/office/officeart/2009/3/layout/IncreasingArrowsProcess"/>
    <dgm:cxn modelId="{4039D2E3-FE69-4800-8AE9-0A646813DD2F}" type="presOf" srcId="{351EC52C-A76F-4665-AAE7-EE4C11544425}" destId="{40CD2C6B-875F-4E7A-A1F7-D09C47750BB6}" srcOrd="0" destOrd="0" presId="urn:microsoft.com/office/officeart/2009/3/layout/IncreasingArrowsProcess"/>
    <dgm:cxn modelId="{D9DC4BB6-B0AA-46D4-A8B2-9F2AAFFCEF19}" type="presParOf" srcId="{C7E20E71-835D-4ED7-AFAB-4E467B562380}" destId="{DECF7D3B-CB53-41C5-9B2A-BE92327BF661}" srcOrd="0" destOrd="0" presId="urn:microsoft.com/office/officeart/2009/3/layout/IncreasingArrowsProcess"/>
    <dgm:cxn modelId="{BD526D05-8AF5-43D5-8ECD-95807C932998}" type="presParOf" srcId="{C7E20E71-835D-4ED7-AFAB-4E467B562380}" destId="{180BA37B-506D-4E34-B9E5-A72572AA19E5}" srcOrd="1" destOrd="0" presId="urn:microsoft.com/office/officeart/2009/3/layout/IncreasingArrowsProcess"/>
    <dgm:cxn modelId="{4D6E923B-D003-4E37-BB4F-8011F17473D5}" type="presParOf" srcId="{C7E20E71-835D-4ED7-AFAB-4E467B562380}" destId="{22C37B97-EBD6-43AF-A047-F4223BB29942}" srcOrd="2" destOrd="0" presId="urn:microsoft.com/office/officeart/2009/3/layout/IncreasingArrowsProcess"/>
    <dgm:cxn modelId="{CAC779C6-0841-48F6-8603-7C3A6E8A467A}" type="presParOf" srcId="{C7E20E71-835D-4ED7-AFAB-4E467B562380}" destId="{B8362F27-5627-41B7-B07A-461A34D6C633}" srcOrd="3" destOrd="0" presId="urn:microsoft.com/office/officeart/2009/3/layout/IncreasingArrowsProcess"/>
    <dgm:cxn modelId="{AD411982-07B5-4D0F-960B-54027A3E5358}" type="presParOf" srcId="{C7E20E71-835D-4ED7-AFAB-4E467B562380}" destId="{5681E4FB-655C-4059-8EDC-3C7A533D0E85}" srcOrd="4" destOrd="0" presId="urn:microsoft.com/office/officeart/2009/3/layout/IncreasingArrowsProcess"/>
    <dgm:cxn modelId="{019DB8D0-93DF-4334-A346-43B36513CB2C}" type="presParOf" srcId="{C7E20E71-835D-4ED7-AFAB-4E467B562380}" destId="{77A17954-372E-42AE-B5A0-6C3DFB840070}" srcOrd="5" destOrd="0" presId="urn:microsoft.com/office/officeart/2009/3/layout/IncreasingArrowsProcess"/>
    <dgm:cxn modelId="{BCB175D6-E766-4AA9-BB31-EEEFA8EB9EBF}" type="presParOf" srcId="{C7E20E71-835D-4ED7-AFAB-4E467B562380}" destId="{6B320B1E-CF97-4F9C-888F-40FAFEE55068}" srcOrd="6" destOrd="0" presId="urn:microsoft.com/office/officeart/2009/3/layout/IncreasingArrowsProcess"/>
    <dgm:cxn modelId="{3DFBCF4A-7A06-40CC-AC3E-DEF58E0BD68B}" type="presParOf" srcId="{C7E20E71-835D-4ED7-AFAB-4E467B562380}" destId="{40CD2C6B-875F-4E7A-A1F7-D09C47750BB6}" srcOrd="7" destOrd="0" presId="urn:microsoft.com/office/officeart/2009/3/layout/IncreasingArrows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0ED7D3-DF96-40D8-AC7F-765E514A073B}" type="doc">
      <dgm:prSet loTypeId="urn:microsoft.com/office/officeart/2005/8/layout/gear1" loCatId="cycle" qsTypeId="urn:microsoft.com/office/officeart/2005/8/quickstyle/simple5" qsCatId="simple" csTypeId="urn:microsoft.com/office/officeart/2005/8/colors/accent1_2" csCatId="accent1" phldr="1"/>
      <dgm:spPr/>
    </dgm:pt>
    <dgm:pt modelId="{1A5D0747-561C-402B-9582-8B992567DE19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MX" sz="1400" b="1" dirty="0" smtClean="0">
              <a:solidFill>
                <a:schemeClr val="tx1"/>
              </a:solidFill>
              <a:latin typeface="Bell MT" panose="02020503060305020303" pitchFamily="18" charset="0"/>
            </a:rPr>
            <a:t>Financiamiento</a:t>
          </a:r>
        </a:p>
        <a:p>
          <a:r>
            <a:rPr lang="es-MX" sz="1400" b="1" dirty="0" smtClean="0">
              <a:solidFill>
                <a:schemeClr val="tx1"/>
              </a:solidFill>
              <a:latin typeface="Bell MT" panose="02020503060305020303" pitchFamily="18" charset="0"/>
            </a:rPr>
            <a:t>para proyectos a través del  </a:t>
          </a:r>
        </a:p>
        <a:p>
          <a:r>
            <a:rPr lang="es-MX" sz="1400" b="1" dirty="0" smtClean="0">
              <a:solidFill>
                <a:schemeClr val="tx1"/>
              </a:solidFill>
              <a:latin typeface="Bell MT" panose="02020503060305020303" pitchFamily="18" charset="0"/>
            </a:rPr>
            <a:t>Fondo Pyme</a:t>
          </a:r>
          <a:endParaRPr lang="es-MX" sz="1400" b="1" dirty="0">
            <a:solidFill>
              <a:schemeClr val="tx1"/>
            </a:solidFill>
            <a:latin typeface="Bell MT" panose="02020503060305020303" pitchFamily="18" charset="0"/>
          </a:endParaRPr>
        </a:p>
      </dgm:t>
    </dgm:pt>
    <dgm:pt modelId="{9675E999-EE5A-4D59-A86E-925876F27ACB}" type="sibTrans" cxnId="{D012BBA9-E797-4DC2-B365-1356F194FD9A}">
      <dgm:prSet/>
      <dgm:spPr/>
      <dgm:t>
        <a:bodyPr/>
        <a:lstStyle/>
        <a:p>
          <a:endParaRPr lang="es-MX"/>
        </a:p>
      </dgm:t>
    </dgm:pt>
    <dgm:pt modelId="{5293FC50-3FD6-4DBF-A33D-A1522A877FA6}" type="parTrans" cxnId="{D012BBA9-E797-4DC2-B365-1356F194FD9A}">
      <dgm:prSet/>
      <dgm:spPr/>
      <dgm:t>
        <a:bodyPr/>
        <a:lstStyle/>
        <a:p>
          <a:endParaRPr lang="es-MX"/>
        </a:p>
      </dgm:t>
    </dgm:pt>
    <dgm:pt modelId="{717F3211-B49C-4E65-B9F3-2BBE2BD813BE}">
      <dgm:prSet custT="1"/>
      <dgm:spPr>
        <a:solidFill>
          <a:schemeClr val="bg1"/>
        </a:solidFill>
      </dgm:spPr>
      <dgm:t>
        <a:bodyPr/>
        <a:lstStyle/>
        <a:p>
          <a:r>
            <a:rPr lang="es-MX" sz="1200" b="1" dirty="0" smtClean="0">
              <a:solidFill>
                <a:schemeClr val="tx1"/>
              </a:solidFill>
              <a:latin typeface="Bell MT" panose="02020503060305020303" pitchFamily="18" charset="0"/>
            </a:rPr>
            <a:t>MEJORA REGULATORIA</a:t>
          </a:r>
          <a:endParaRPr lang="es-MX" sz="1200" b="1" dirty="0">
            <a:solidFill>
              <a:schemeClr val="tx1"/>
            </a:solidFill>
            <a:latin typeface="Bell MT" panose="02020503060305020303" pitchFamily="18" charset="0"/>
          </a:endParaRPr>
        </a:p>
      </dgm:t>
    </dgm:pt>
    <dgm:pt modelId="{86B4A9AE-7079-428D-BD4F-6337D9E4A8A5}" type="parTrans" cxnId="{4610AC87-E088-46AA-9969-00CC2AFB5B7F}">
      <dgm:prSet/>
      <dgm:spPr/>
      <dgm:t>
        <a:bodyPr/>
        <a:lstStyle/>
        <a:p>
          <a:endParaRPr lang="es-MX"/>
        </a:p>
      </dgm:t>
    </dgm:pt>
    <dgm:pt modelId="{19A80765-1443-4B71-9AD0-055DDCD1CA0F}" type="sibTrans" cxnId="{4610AC87-E088-46AA-9969-00CC2AFB5B7F}">
      <dgm:prSet/>
      <dgm:spPr/>
      <dgm:t>
        <a:bodyPr/>
        <a:lstStyle/>
        <a:p>
          <a:endParaRPr lang="es-MX"/>
        </a:p>
      </dgm:t>
    </dgm:pt>
    <dgm:pt modelId="{EE1F4B9B-815B-4D58-ACD7-CE0A325D30F8}">
      <dgm:prSet custT="1"/>
      <dgm:spPr>
        <a:solidFill>
          <a:schemeClr val="accent4"/>
        </a:solidFill>
      </dgm:spPr>
      <dgm:t>
        <a:bodyPr/>
        <a:lstStyle/>
        <a:p>
          <a:r>
            <a:rPr lang="es-MX" sz="1100" b="1" dirty="0" smtClean="0">
              <a:solidFill>
                <a:schemeClr val="tx1"/>
              </a:solidFill>
              <a:latin typeface="Bell MT" panose="02020503060305020303" pitchFamily="18" charset="0"/>
            </a:rPr>
            <a:t>MODERNIZACIÓN DE LOS REGISTROS PÚBLICOS</a:t>
          </a:r>
          <a:endParaRPr lang="es-MX" sz="1100" b="1" dirty="0">
            <a:solidFill>
              <a:schemeClr val="tx1"/>
            </a:solidFill>
            <a:latin typeface="Bell MT" panose="02020503060305020303" pitchFamily="18" charset="0"/>
          </a:endParaRPr>
        </a:p>
      </dgm:t>
    </dgm:pt>
    <dgm:pt modelId="{511EAE5B-D306-4EE4-928B-5011D8F0E8AC}" type="parTrans" cxnId="{656197ED-385D-4891-973F-1647C2D9F126}">
      <dgm:prSet/>
      <dgm:spPr/>
      <dgm:t>
        <a:bodyPr/>
        <a:lstStyle/>
        <a:p>
          <a:endParaRPr lang="es-MX"/>
        </a:p>
      </dgm:t>
    </dgm:pt>
    <dgm:pt modelId="{F4F53F45-EC07-41E7-B4C5-8E335482B791}" type="sibTrans" cxnId="{656197ED-385D-4891-973F-1647C2D9F126}">
      <dgm:prSet/>
      <dgm:spPr/>
      <dgm:t>
        <a:bodyPr/>
        <a:lstStyle/>
        <a:p>
          <a:endParaRPr lang="es-MX"/>
        </a:p>
      </dgm:t>
    </dgm:pt>
    <dgm:pt modelId="{6D5EA985-75EB-443E-886E-94395726BF79}" type="pres">
      <dgm:prSet presAssocID="{650ED7D3-DF96-40D8-AC7F-765E514A073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511D793-24D0-47A7-BFE5-F59D34667A80}" type="pres">
      <dgm:prSet presAssocID="{717F3211-B49C-4E65-B9F3-2BBE2BD813BE}" presName="gear1" presStyleLbl="node1" presStyleIdx="0" presStyleCnt="3" custAng="776011" custScaleX="106284" custScaleY="92981" custLinFactNeighborX="24591" custLinFactNeighborY="-759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A396C24-0428-434D-8031-F6D9284D878C}" type="pres">
      <dgm:prSet presAssocID="{717F3211-B49C-4E65-B9F3-2BBE2BD813BE}" presName="gear1srcNode" presStyleLbl="node1" presStyleIdx="0" presStyleCnt="3"/>
      <dgm:spPr/>
      <dgm:t>
        <a:bodyPr/>
        <a:lstStyle/>
        <a:p>
          <a:endParaRPr lang="es-MX"/>
        </a:p>
      </dgm:t>
    </dgm:pt>
    <dgm:pt modelId="{74701A67-AEB2-4B75-A351-764493E6DBF0}" type="pres">
      <dgm:prSet presAssocID="{717F3211-B49C-4E65-B9F3-2BBE2BD813BE}" presName="gear1dstNode" presStyleLbl="node1" presStyleIdx="0" presStyleCnt="3"/>
      <dgm:spPr/>
      <dgm:t>
        <a:bodyPr/>
        <a:lstStyle/>
        <a:p>
          <a:endParaRPr lang="es-MX"/>
        </a:p>
      </dgm:t>
    </dgm:pt>
    <dgm:pt modelId="{D6A1FE6F-5B27-4D11-A1E2-016759D8CFC0}" type="pres">
      <dgm:prSet presAssocID="{EE1F4B9B-815B-4D58-ACD7-CE0A325D30F8}" presName="gear2" presStyleLbl="node1" presStyleIdx="1" presStyleCnt="3" custScaleX="172216" custScaleY="149769" custLinFactNeighborX="-31092" custLinFactNeighborY="34121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4A5477D-41F6-4F41-8A90-1CB8B0188D1A}" type="pres">
      <dgm:prSet presAssocID="{EE1F4B9B-815B-4D58-ACD7-CE0A325D30F8}" presName="gear2srcNode" presStyleLbl="node1" presStyleIdx="1" presStyleCnt="3"/>
      <dgm:spPr/>
      <dgm:t>
        <a:bodyPr/>
        <a:lstStyle/>
        <a:p>
          <a:endParaRPr lang="es-MX"/>
        </a:p>
      </dgm:t>
    </dgm:pt>
    <dgm:pt modelId="{86F7EC7D-0340-4BC1-8B82-0787B3E6D823}" type="pres">
      <dgm:prSet presAssocID="{EE1F4B9B-815B-4D58-ACD7-CE0A325D30F8}" presName="gear2dstNode" presStyleLbl="node1" presStyleIdx="1" presStyleCnt="3"/>
      <dgm:spPr/>
      <dgm:t>
        <a:bodyPr/>
        <a:lstStyle/>
        <a:p>
          <a:endParaRPr lang="es-MX"/>
        </a:p>
      </dgm:t>
    </dgm:pt>
    <dgm:pt modelId="{7B454785-FD59-4AF7-BBA6-3F24C93B9170}" type="pres">
      <dgm:prSet presAssocID="{1A5D0747-561C-402B-9582-8B992567DE19}" presName="gear3" presStyleLbl="node1" presStyleIdx="2" presStyleCnt="3" custScaleX="167823" custScaleY="160504"/>
      <dgm:spPr/>
      <dgm:t>
        <a:bodyPr/>
        <a:lstStyle/>
        <a:p>
          <a:endParaRPr lang="es-MX"/>
        </a:p>
      </dgm:t>
    </dgm:pt>
    <dgm:pt modelId="{7B4A9516-A054-46C4-85D5-D568AFD25B2C}" type="pres">
      <dgm:prSet presAssocID="{1A5D0747-561C-402B-9582-8B992567DE1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04173F8-C617-4CBF-A7F9-5E2A9037F96D}" type="pres">
      <dgm:prSet presAssocID="{1A5D0747-561C-402B-9582-8B992567DE19}" presName="gear3srcNode" presStyleLbl="node1" presStyleIdx="2" presStyleCnt="3"/>
      <dgm:spPr/>
      <dgm:t>
        <a:bodyPr/>
        <a:lstStyle/>
        <a:p>
          <a:endParaRPr lang="es-MX"/>
        </a:p>
      </dgm:t>
    </dgm:pt>
    <dgm:pt modelId="{1DE02272-DE96-4A85-96A4-C6A958DD0415}" type="pres">
      <dgm:prSet presAssocID="{1A5D0747-561C-402B-9582-8B992567DE19}" presName="gear3dstNode" presStyleLbl="node1" presStyleIdx="2" presStyleCnt="3"/>
      <dgm:spPr/>
      <dgm:t>
        <a:bodyPr/>
        <a:lstStyle/>
        <a:p>
          <a:endParaRPr lang="es-MX"/>
        </a:p>
      </dgm:t>
    </dgm:pt>
    <dgm:pt modelId="{D7C8944B-7D23-4488-8B0B-B84C62770DD4}" type="pres">
      <dgm:prSet presAssocID="{19A80765-1443-4B71-9AD0-055DDCD1CA0F}" presName="connector1" presStyleLbl="sibTrans2D1" presStyleIdx="0" presStyleCnt="3" custScaleX="77413" custScaleY="81669" custLinFactNeighborX="25676" custLinFactNeighborY="-13678"/>
      <dgm:spPr/>
      <dgm:t>
        <a:bodyPr/>
        <a:lstStyle/>
        <a:p>
          <a:endParaRPr lang="es-MX"/>
        </a:p>
      </dgm:t>
    </dgm:pt>
    <dgm:pt modelId="{F30C02BE-D162-4E26-811F-41A1A3AE5277}" type="pres">
      <dgm:prSet presAssocID="{F4F53F45-EC07-41E7-B4C5-8E335482B791}" presName="connector2" presStyleLbl="sibTrans2D1" presStyleIdx="1" presStyleCnt="3" custLinFactNeighborX="-51278" custLinFactNeighborY="8878"/>
      <dgm:spPr/>
      <dgm:t>
        <a:bodyPr/>
        <a:lstStyle/>
        <a:p>
          <a:endParaRPr lang="es-MX"/>
        </a:p>
      </dgm:t>
    </dgm:pt>
    <dgm:pt modelId="{2DB446C3-8719-49F0-B4FE-7034AD3805BB}" type="pres">
      <dgm:prSet presAssocID="{9675E999-EE5A-4D59-A86E-925876F27ACB}" presName="connector3" presStyleLbl="sibTrans2D1" presStyleIdx="2" presStyleCnt="3" custLinFactNeighborX="-22714" custLinFactNeighborY="-7451"/>
      <dgm:spPr/>
      <dgm:t>
        <a:bodyPr/>
        <a:lstStyle/>
        <a:p>
          <a:endParaRPr lang="es-MX"/>
        </a:p>
      </dgm:t>
    </dgm:pt>
  </dgm:ptLst>
  <dgm:cxnLst>
    <dgm:cxn modelId="{D3665109-5E1B-47EA-8B70-7DC85DBDA745}" type="presOf" srcId="{F4F53F45-EC07-41E7-B4C5-8E335482B791}" destId="{F30C02BE-D162-4E26-811F-41A1A3AE5277}" srcOrd="0" destOrd="0" presId="urn:microsoft.com/office/officeart/2005/8/layout/gear1"/>
    <dgm:cxn modelId="{ECA92E29-A2F1-4881-8919-BD913DD62695}" type="presOf" srcId="{19A80765-1443-4B71-9AD0-055DDCD1CA0F}" destId="{D7C8944B-7D23-4488-8B0B-B84C62770DD4}" srcOrd="0" destOrd="0" presId="urn:microsoft.com/office/officeart/2005/8/layout/gear1"/>
    <dgm:cxn modelId="{4D189EEA-00D3-4BD0-BCE8-A141C61A14AF}" type="presOf" srcId="{1A5D0747-561C-402B-9582-8B992567DE19}" destId="{7B4A9516-A054-46C4-85D5-D568AFD25B2C}" srcOrd="1" destOrd="0" presId="urn:microsoft.com/office/officeart/2005/8/layout/gear1"/>
    <dgm:cxn modelId="{ADF624CF-EF5C-472E-A8B4-A220BCCC068B}" type="presOf" srcId="{717F3211-B49C-4E65-B9F3-2BBE2BD813BE}" destId="{74701A67-AEB2-4B75-A351-764493E6DBF0}" srcOrd="2" destOrd="0" presId="urn:microsoft.com/office/officeart/2005/8/layout/gear1"/>
    <dgm:cxn modelId="{58C4066E-C2D7-41CB-B04D-9125E87F117B}" type="presOf" srcId="{1A5D0747-561C-402B-9582-8B992567DE19}" destId="{1DE02272-DE96-4A85-96A4-C6A958DD0415}" srcOrd="3" destOrd="0" presId="urn:microsoft.com/office/officeart/2005/8/layout/gear1"/>
    <dgm:cxn modelId="{46F21E85-3126-4BBA-A9C7-D40F945DD89B}" type="presOf" srcId="{1A5D0747-561C-402B-9582-8B992567DE19}" destId="{7B454785-FD59-4AF7-BBA6-3F24C93B9170}" srcOrd="0" destOrd="0" presId="urn:microsoft.com/office/officeart/2005/8/layout/gear1"/>
    <dgm:cxn modelId="{2BB7F9F0-B3C4-4F3C-897B-A3355B623088}" type="presOf" srcId="{9675E999-EE5A-4D59-A86E-925876F27ACB}" destId="{2DB446C3-8719-49F0-B4FE-7034AD3805BB}" srcOrd="0" destOrd="0" presId="urn:microsoft.com/office/officeart/2005/8/layout/gear1"/>
    <dgm:cxn modelId="{9A4AAA86-5A42-4CFD-BB1C-C6696FDF69C2}" type="presOf" srcId="{EE1F4B9B-815B-4D58-ACD7-CE0A325D30F8}" destId="{D6A1FE6F-5B27-4D11-A1E2-016759D8CFC0}" srcOrd="0" destOrd="0" presId="urn:microsoft.com/office/officeart/2005/8/layout/gear1"/>
    <dgm:cxn modelId="{B6329B95-1E6B-46E1-B15A-F61B1C3319FD}" type="presOf" srcId="{650ED7D3-DF96-40D8-AC7F-765E514A073B}" destId="{6D5EA985-75EB-443E-886E-94395726BF79}" srcOrd="0" destOrd="0" presId="urn:microsoft.com/office/officeart/2005/8/layout/gear1"/>
    <dgm:cxn modelId="{BFF7C2DD-218F-413C-AB7E-3131C6161E41}" type="presOf" srcId="{EE1F4B9B-815B-4D58-ACD7-CE0A325D30F8}" destId="{86F7EC7D-0340-4BC1-8B82-0787B3E6D823}" srcOrd="2" destOrd="0" presId="urn:microsoft.com/office/officeart/2005/8/layout/gear1"/>
    <dgm:cxn modelId="{61F40039-FDAF-441C-BBFB-0F75A9F54531}" type="presOf" srcId="{717F3211-B49C-4E65-B9F3-2BBE2BD813BE}" destId="{F511D793-24D0-47A7-BFE5-F59D34667A80}" srcOrd="0" destOrd="0" presId="urn:microsoft.com/office/officeart/2005/8/layout/gear1"/>
    <dgm:cxn modelId="{5AA6E45C-86E2-46BB-AC4E-A1DCE9755BE3}" type="presOf" srcId="{717F3211-B49C-4E65-B9F3-2BBE2BD813BE}" destId="{3A396C24-0428-434D-8031-F6D9284D878C}" srcOrd="1" destOrd="0" presId="urn:microsoft.com/office/officeart/2005/8/layout/gear1"/>
    <dgm:cxn modelId="{656197ED-385D-4891-973F-1647C2D9F126}" srcId="{650ED7D3-DF96-40D8-AC7F-765E514A073B}" destId="{EE1F4B9B-815B-4D58-ACD7-CE0A325D30F8}" srcOrd="1" destOrd="0" parTransId="{511EAE5B-D306-4EE4-928B-5011D8F0E8AC}" sibTransId="{F4F53F45-EC07-41E7-B4C5-8E335482B791}"/>
    <dgm:cxn modelId="{B1522DC7-00A3-4C41-B9EF-E823E8C42A00}" type="presOf" srcId="{1A5D0747-561C-402B-9582-8B992567DE19}" destId="{504173F8-C617-4CBF-A7F9-5E2A9037F96D}" srcOrd="2" destOrd="0" presId="urn:microsoft.com/office/officeart/2005/8/layout/gear1"/>
    <dgm:cxn modelId="{1FC695D2-1F86-4C3B-87B4-AD9E1B35124F}" type="presOf" srcId="{EE1F4B9B-815B-4D58-ACD7-CE0A325D30F8}" destId="{34A5477D-41F6-4F41-8A90-1CB8B0188D1A}" srcOrd="1" destOrd="0" presId="urn:microsoft.com/office/officeart/2005/8/layout/gear1"/>
    <dgm:cxn modelId="{4610AC87-E088-46AA-9969-00CC2AFB5B7F}" srcId="{650ED7D3-DF96-40D8-AC7F-765E514A073B}" destId="{717F3211-B49C-4E65-B9F3-2BBE2BD813BE}" srcOrd="0" destOrd="0" parTransId="{86B4A9AE-7079-428D-BD4F-6337D9E4A8A5}" sibTransId="{19A80765-1443-4B71-9AD0-055DDCD1CA0F}"/>
    <dgm:cxn modelId="{D012BBA9-E797-4DC2-B365-1356F194FD9A}" srcId="{650ED7D3-DF96-40D8-AC7F-765E514A073B}" destId="{1A5D0747-561C-402B-9582-8B992567DE19}" srcOrd="2" destOrd="0" parTransId="{5293FC50-3FD6-4DBF-A33D-A1522A877FA6}" sibTransId="{9675E999-EE5A-4D59-A86E-925876F27ACB}"/>
    <dgm:cxn modelId="{3EB8FCA6-9427-46FA-9B59-FEF5B88A67C5}" type="presParOf" srcId="{6D5EA985-75EB-443E-886E-94395726BF79}" destId="{F511D793-24D0-47A7-BFE5-F59D34667A80}" srcOrd="0" destOrd="0" presId="urn:microsoft.com/office/officeart/2005/8/layout/gear1"/>
    <dgm:cxn modelId="{DD56DF45-E30D-4735-87CD-C019804B8C70}" type="presParOf" srcId="{6D5EA985-75EB-443E-886E-94395726BF79}" destId="{3A396C24-0428-434D-8031-F6D9284D878C}" srcOrd="1" destOrd="0" presId="urn:microsoft.com/office/officeart/2005/8/layout/gear1"/>
    <dgm:cxn modelId="{B1EEDF14-116F-4DFE-B7F4-FC3FDFC10B12}" type="presParOf" srcId="{6D5EA985-75EB-443E-886E-94395726BF79}" destId="{74701A67-AEB2-4B75-A351-764493E6DBF0}" srcOrd="2" destOrd="0" presId="urn:microsoft.com/office/officeart/2005/8/layout/gear1"/>
    <dgm:cxn modelId="{70B05ECE-7B8E-4270-BD39-F0551E4213F6}" type="presParOf" srcId="{6D5EA985-75EB-443E-886E-94395726BF79}" destId="{D6A1FE6F-5B27-4D11-A1E2-016759D8CFC0}" srcOrd="3" destOrd="0" presId="urn:microsoft.com/office/officeart/2005/8/layout/gear1"/>
    <dgm:cxn modelId="{60D2CA42-23A8-4EEE-BD10-8498278E9EC7}" type="presParOf" srcId="{6D5EA985-75EB-443E-886E-94395726BF79}" destId="{34A5477D-41F6-4F41-8A90-1CB8B0188D1A}" srcOrd="4" destOrd="0" presId="urn:microsoft.com/office/officeart/2005/8/layout/gear1"/>
    <dgm:cxn modelId="{934685FE-29CE-46AC-B8D6-93ECF79693E5}" type="presParOf" srcId="{6D5EA985-75EB-443E-886E-94395726BF79}" destId="{86F7EC7D-0340-4BC1-8B82-0787B3E6D823}" srcOrd="5" destOrd="0" presId="urn:microsoft.com/office/officeart/2005/8/layout/gear1"/>
    <dgm:cxn modelId="{D955A816-AEDB-450B-A900-CF4E14B8F7BA}" type="presParOf" srcId="{6D5EA985-75EB-443E-886E-94395726BF79}" destId="{7B454785-FD59-4AF7-BBA6-3F24C93B9170}" srcOrd="6" destOrd="0" presId="urn:microsoft.com/office/officeart/2005/8/layout/gear1"/>
    <dgm:cxn modelId="{76570EA7-5370-43B1-AFDA-F3E5D2C8E495}" type="presParOf" srcId="{6D5EA985-75EB-443E-886E-94395726BF79}" destId="{7B4A9516-A054-46C4-85D5-D568AFD25B2C}" srcOrd="7" destOrd="0" presId="urn:microsoft.com/office/officeart/2005/8/layout/gear1"/>
    <dgm:cxn modelId="{2C57E4C6-091E-46FC-9C27-8ED547CCF043}" type="presParOf" srcId="{6D5EA985-75EB-443E-886E-94395726BF79}" destId="{504173F8-C617-4CBF-A7F9-5E2A9037F96D}" srcOrd="8" destOrd="0" presId="urn:microsoft.com/office/officeart/2005/8/layout/gear1"/>
    <dgm:cxn modelId="{73CA967F-C240-4E2A-804D-DD97CF785498}" type="presParOf" srcId="{6D5EA985-75EB-443E-886E-94395726BF79}" destId="{1DE02272-DE96-4A85-96A4-C6A958DD0415}" srcOrd="9" destOrd="0" presId="urn:microsoft.com/office/officeart/2005/8/layout/gear1"/>
    <dgm:cxn modelId="{D3BA3BE1-81F9-4931-B4BF-D3A90E73AE8B}" type="presParOf" srcId="{6D5EA985-75EB-443E-886E-94395726BF79}" destId="{D7C8944B-7D23-4488-8B0B-B84C62770DD4}" srcOrd="10" destOrd="0" presId="urn:microsoft.com/office/officeart/2005/8/layout/gear1"/>
    <dgm:cxn modelId="{9B57F962-D41B-45AF-9F8D-B09DADEAB046}" type="presParOf" srcId="{6D5EA985-75EB-443E-886E-94395726BF79}" destId="{F30C02BE-D162-4E26-811F-41A1A3AE5277}" srcOrd="11" destOrd="0" presId="urn:microsoft.com/office/officeart/2005/8/layout/gear1"/>
    <dgm:cxn modelId="{DEA2D4C8-33F5-437E-B140-FBEE4E6E9440}" type="presParOf" srcId="{6D5EA985-75EB-443E-886E-94395726BF79}" destId="{2DB446C3-8719-49F0-B4FE-7034AD3805B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89B3F9-E98B-4107-84CC-2712FEBB3409}" type="doc">
      <dgm:prSet loTypeId="urn:microsoft.com/office/officeart/2005/8/layout/matrix1" loCatId="matrix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6DE671DE-9F24-4313-A6B5-421D0C095EAD}">
      <dgm:prSet phldrT="[Texto]"/>
      <dgm:spPr/>
      <dgm:t>
        <a:bodyPr/>
        <a:lstStyle/>
        <a:p>
          <a:r>
            <a:rPr lang="es-MX" smtClean="0">
              <a:latin typeface="Bell MT" panose="02020503060305020303" pitchFamily="18" charset="0"/>
            </a:rPr>
            <a:t>COMPRAS PÚBLICAS</a:t>
          </a:r>
          <a:endParaRPr lang="es-MX" dirty="0">
            <a:latin typeface="Bell MT" panose="02020503060305020303" pitchFamily="18" charset="0"/>
          </a:endParaRPr>
        </a:p>
      </dgm:t>
    </dgm:pt>
    <dgm:pt modelId="{6D8D391A-C49A-49B0-9BA1-C1C8675B2D1E}" type="parTrans" cxnId="{9650F7E7-A33C-45FE-A5DC-2004374002FD}">
      <dgm:prSet/>
      <dgm:spPr/>
      <dgm:t>
        <a:bodyPr/>
        <a:lstStyle/>
        <a:p>
          <a:endParaRPr lang="es-MX">
            <a:latin typeface="Bell MT" panose="02020503060305020303" pitchFamily="18" charset="0"/>
          </a:endParaRPr>
        </a:p>
      </dgm:t>
    </dgm:pt>
    <dgm:pt modelId="{30038F54-406F-4A3A-B3E9-2CBB04618FB2}" type="sibTrans" cxnId="{9650F7E7-A33C-45FE-A5DC-2004374002FD}">
      <dgm:prSet/>
      <dgm:spPr/>
      <dgm:t>
        <a:bodyPr/>
        <a:lstStyle/>
        <a:p>
          <a:endParaRPr lang="es-MX">
            <a:latin typeface="Bell MT" panose="02020503060305020303" pitchFamily="18" charset="0"/>
          </a:endParaRPr>
        </a:p>
      </dgm:t>
    </dgm:pt>
    <dgm:pt modelId="{C627527D-6DFE-4F7B-91F0-B2B02A83F9A1}">
      <dgm:prSet phldrT="[Texto]" custT="1"/>
      <dgm:spPr>
        <a:gradFill flip="none" rotWithShape="0">
          <a:gsLst>
            <a:gs pos="0">
              <a:schemeClr val="accent3">
                <a:tint val="66000"/>
                <a:satMod val="160000"/>
              </a:schemeClr>
            </a:gs>
            <a:gs pos="50000">
              <a:schemeClr val="accent3">
                <a:tint val="44500"/>
                <a:satMod val="160000"/>
              </a:schemeClr>
            </a:gs>
            <a:gs pos="100000">
              <a:schemeClr val="accent3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s-MX" sz="2000" b="1" dirty="0" smtClean="0">
              <a:latin typeface="Bell MT" panose="02020503060305020303" pitchFamily="18" charset="0"/>
            </a:rPr>
            <a:t>PROMOCIÓN DE</a:t>
          </a:r>
        </a:p>
        <a:p>
          <a:r>
            <a:rPr lang="es-MX" sz="2000" b="1" dirty="0" smtClean="0">
              <a:latin typeface="Bell MT" panose="02020503060305020303" pitchFamily="18" charset="0"/>
            </a:rPr>
            <a:t>MEJORES PRÁCTICAS</a:t>
          </a:r>
          <a:endParaRPr lang="es-MX" sz="2000" b="1" dirty="0">
            <a:latin typeface="Bell MT" panose="02020503060305020303" pitchFamily="18" charset="0"/>
          </a:endParaRPr>
        </a:p>
      </dgm:t>
    </dgm:pt>
    <dgm:pt modelId="{B0F8257E-BE45-4280-BB40-E8A23E7390E4}" type="parTrans" cxnId="{328E1C0F-57D1-44EF-8F88-B81F15610515}">
      <dgm:prSet/>
      <dgm:spPr/>
      <dgm:t>
        <a:bodyPr/>
        <a:lstStyle/>
        <a:p>
          <a:endParaRPr lang="es-MX">
            <a:latin typeface="Bell MT" panose="02020503060305020303" pitchFamily="18" charset="0"/>
          </a:endParaRPr>
        </a:p>
      </dgm:t>
    </dgm:pt>
    <dgm:pt modelId="{CAC5E434-348A-4EE7-89AA-402DA591E33D}" type="sibTrans" cxnId="{328E1C0F-57D1-44EF-8F88-B81F15610515}">
      <dgm:prSet/>
      <dgm:spPr/>
      <dgm:t>
        <a:bodyPr/>
        <a:lstStyle/>
        <a:p>
          <a:endParaRPr lang="es-MX">
            <a:latin typeface="Bell MT" panose="02020503060305020303" pitchFamily="18" charset="0"/>
          </a:endParaRPr>
        </a:p>
      </dgm:t>
    </dgm:pt>
    <dgm:pt modelId="{AFBBF17C-A3BD-42E5-96A1-04961F8ED178}">
      <dgm:prSet phldrT="[Texto]" custT="1"/>
      <dgm:spPr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s-MX" sz="2000" b="1" dirty="0" smtClean="0">
              <a:latin typeface="Bell MT" panose="02020503060305020303" pitchFamily="18" charset="0"/>
            </a:rPr>
            <a:t>CAPACITACIÓN DE FUNCIONARIOS</a:t>
          </a:r>
          <a:endParaRPr lang="es-MX" sz="2000" b="1" dirty="0">
            <a:latin typeface="Bell MT" panose="02020503060305020303" pitchFamily="18" charset="0"/>
          </a:endParaRPr>
        </a:p>
      </dgm:t>
    </dgm:pt>
    <dgm:pt modelId="{BA7ED17C-C2B7-4B86-91CB-F3AE83E291E7}" type="parTrans" cxnId="{DE1DD6A9-AB92-44B9-8E7E-6E688930B4AC}">
      <dgm:prSet/>
      <dgm:spPr/>
      <dgm:t>
        <a:bodyPr/>
        <a:lstStyle/>
        <a:p>
          <a:endParaRPr lang="es-MX">
            <a:latin typeface="Bell MT" panose="02020503060305020303" pitchFamily="18" charset="0"/>
          </a:endParaRPr>
        </a:p>
      </dgm:t>
    </dgm:pt>
    <dgm:pt modelId="{CD71AE1B-AE5A-4F06-849F-152CF1C6723A}" type="sibTrans" cxnId="{DE1DD6A9-AB92-44B9-8E7E-6E688930B4AC}">
      <dgm:prSet/>
      <dgm:spPr/>
      <dgm:t>
        <a:bodyPr/>
        <a:lstStyle/>
        <a:p>
          <a:endParaRPr lang="es-MX">
            <a:latin typeface="Bell MT" panose="02020503060305020303" pitchFamily="18" charset="0"/>
          </a:endParaRPr>
        </a:p>
      </dgm:t>
    </dgm:pt>
    <dgm:pt modelId="{6A0C6450-0A37-4C54-924F-73D280694182}">
      <dgm:prSet phldrT="[Texto]" custT="1"/>
      <dgm:spPr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800" b="1" dirty="0" smtClean="0">
              <a:latin typeface="Bell MT" panose="02020503060305020303" pitchFamily="18" charset="0"/>
            </a:rPr>
            <a:t>IDENTIFICACIÓN DE DISTORSIONES EN LAS NORMAS LOCALES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dirty="0" smtClean="0">
            <a:latin typeface="Bell MT" panose="02020503060305020303" pitchFamily="18" charset="0"/>
          </a:endParaRPr>
        </a:p>
      </dgm:t>
    </dgm:pt>
    <dgm:pt modelId="{DC4124B7-17FF-4FA5-A0D9-A74056C34A94}" type="parTrans" cxnId="{392C2BEC-5746-40A1-BE2C-77716AA93BAE}">
      <dgm:prSet/>
      <dgm:spPr/>
      <dgm:t>
        <a:bodyPr/>
        <a:lstStyle/>
        <a:p>
          <a:endParaRPr lang="es-MX">
            <a:latin typeface="Bell MT" panose="02020503060305020303" pitchFamily="18" charset="0"/>
          </a:endParaRPr>
        </a:p>
      </dgm:t>
    </dgm:pt>
    <dgm:pt modelId="{6524D5A4-0019-4754-80C0-AA25E63C5B3B}" type="sibTrans" cxnId="{392C2BEC-5746-40A1-BE2C-77716AA93BAE}">
      <dgm:prSet/>
      <dgm:spPr/>
      <dgm:t>
        <a:bodyPr/>
        <a:lstStyle/>
        <a:p>
          <a:endParaRPr lang="es-MX">
            <a:latin typeface="Bell MT" panose="02020503060305020303" pitchFamily="18" charset="0"/>
          </a:endParaRPr>
        </a:p>
      </dgm:t>
    </dgm:pt>
    <dgm:pt modelId="{6AC6E0A7-8AC4-4326-AB4F-BD3BF59FC8B2}">
      <dgm:prSet phldrT="[Texto]"/>
      <dgm:spPr>
        <a:gradFill flip="none" rotWithShape="0">
          <a:gsLst>
            <a:gs pos="0">
              <a:schemeClr val="accent3">
                <a:tint val="66000"/>
                <a:satMod val="160000"/>
              </a:schemeClr>
            </a:gs>
            <a:gs pos="50000">
              <a:schemeClr val="accent3">
                <a:tint val="44500"/>
                <a:satMod val="160000"/>
              </a:schemeClr>
            </a:gs>
            <a:gs pos="100000">
              <a:schemeClr val="accent3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s-MX" b="1" dirty="0" smtClean="0">
              <a:latin typeface="Bell MT" panose="02020503060305020303" pitchFamily="18" charset="0"/>
            </a:rPr>
            <a:t>MARCO LEGAL HOMOLOGADO</a:t>
          </a:r>
        </a:p>
        <a:p>
          <a:r>
            <a:rPr lang="es-MX" b="1" dirty="0" smtClean="0">
              <a:latin typeface="Bell MT" panose="02020503060305020303" pitchFamily="18" charset="0"/>
            </a:rPr>
            <a:t>Y EFICAZ</a:t>
          </a:r>
        </a:p>
      </dgm:t>
    </dgm:pt>
    <dgm:pt modelId="{001E1AA2-8117-4787-83EE-FEA264D5AA81}" type="parTrans" cxnId="{8C828626-EA19-4EDD-B7C2-3534820ED703}">
      <dgm:prSet/>
      <dgm:spPr/>
      <dgm:t>
        <a:bodyPr/>
        <a:lstStyle/>
        <a:p>
          <a:endParaRPr lang="es-MX">
            <a:latin typeface="Bell MT" panose="02020503060305020303" pitchFamily="18" charset="0"/>
          </a:endParaRPr>
        </a:p>
      </dgm:t>
    </dgm:pt>
    <dgm:pt modelId="{21E27768-DAE0-47C6-BCA9-71CC2B707E40}" type="sibTrans" cxnId="{8C828626-EA19-4EDD-B7C2-3534820ED703}">
      <dgm:prSet/>
      <dgm:spPr/>
      <dgm:t>
        <a:bodyPr/>
        <a:lstStyle/>
        <a:p>
          <a:endParaRPr lang="es-MX">
            <a:latin typeface="Bell MT" panose="02020503060305020303" pitchFamily="18" charset="0"/>
          </a:endParaRPr>
        </a:p>
      </dgm:t>
    </dgm:pt>
    <dgm:pt modelId="{F2245683-F330-469B-B682-0F8DC48F554F}" type="pres">
      <dgm:prSet presAssocID="{3989B3F9-E98B-4107-84CC-2712FEBB340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F273700-3E54-4C48-B9A8-20A825F5E61D}" type="pres">
      <dgm:prSet presAssocID="{3989B3F9-E98B-4107-84CC-2712FEBB3409}" presName="matrix" presStyleCnt="0"/>
      <dgm:spPr/>
    </dgm:pt>
    <dgm:pt modelId="{831E1CAE-3FFF-4B7A-A9DF-135688468988}" type="pres">
      <dgm:prSet presAssocID="{3989B3F9-E98B-4107-84CC-2712FEBB3409}" presName="tile1" presStyleLbl="node1" presStyleIdx="0" presStyleCnt="4" custLinFactNeighborX="495" custLinFactNeighborY="-1775"/>
      <dgm:spPr/>
      <dgm:t>
        <a:bodyPr/>
        <a:lstStyle/>
        <a:p>
          <a:endParaRPr lang="es-MX"/>
        </a:p>
      </dgm:t>
    </dgm:pt>
    <dgm:pt modelId="{2260B03C-85F6-4866-AB7D-FF7E092B42A9}" type="pres">
      <dgm:prSet presAssocID="{3989B3F9-E98B-4107-84CC-2712FEBB340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738CF89-E2DE-49A7-A932-7ABB32C686FA}" type="pres">
      <dgm:prSet presAssocID="{3989B3F9-E98B-4107-84CC-2712FEBB3409}" presName="tile2" presStyleLbl="node1" presStyleIdx="1" presStyleCnt="4"/>
      <dgm:spPr/>
      <dgm:t>
        <a:bodyPr/>
        <a:lstStyle/>
        <a:p>
          <a:endParaRPr lang="es-MX"/>
        </a:p>
      </dgm:t>
    </dgm:pt>
    <dgm:pt modelId="{0F4F0FE4-E276-446B-94D8-D24C1A45DC0A}" type="pres">
      <dgm:prSet presAssocID="{3989B3F9-E98B-4107-84CC-2712FEBB340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D5FE821-D825-4785-9BE2-D7FE5EB9637F}" type="pres">
      <dgm:prSet presAssocID="{3989B3F9-E98B-4107-84CC-2712FEBB3409}" presName="tile3" presStyleLbl="node1" presStyleIdx="2" presStyleCnt="4"/>
      <dgm:spPr/>
      <dgm:t>
        <a:bodyPr/>
        <a:lstStyle/>
        <a:p>
          <a:endParaRPr lang="es-MX"/>
        </a:p>
      </dgm:t>
    </dgm:pt>
    <dgm:pt modelId="{C41C70C6-C6A2-499F-8E4C-BB63C3BFA147}" type="pres">
      <dgm:prSet presAssocID="{3989B3F9-E98B-4107-84CC-2712FEBB340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185DEE3-8C78-4A0C-AEDB-9B310C0D2836}" type="pres">
      <dgm:prSet presAssocID="{3989B3F9-E98B-4107-84CC-2712FEBB3409}" presName="tile4" presStyleLbl="node1" presStyleIdx="3" presStyleCnt="4" custLinFactNeighborX="11386" custLinFactNeighborY="888"/>
      <dgm:spPr/>
      <dgm:t>
        <a:bodyPr/>
        <a:lstStyle/>
        <a:p>
          <a:endParaRPr lang="es-MX"/>
        </a:p>
      </dgm:t>
    </dgm:pt>
    <dgm:pt modelId="{77A375D8-F9D2-4A4D-87A2-1345D1D75BAC}" type="pres">
      <dgm:prSet presAssocID="{3989B3F9-E98B-4107-84CC-2712FEBB340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2A52B2B-4D29-4FBC-A573-76E5940BD739}" type="pres">
      <dgm:prSet presAssocID="{3989B3F9-E98B-4107-84CC-2712FEBB3409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</dgm:ptLst>
  <dgm:cxnLst>
    <dgm:cxn modelId="{A5EA662C-7118-4C5A-AF02-722F29A6F779}" type="presOf" srcId="{6DE671DE-9F24-4313-A6B5-421D0C095EAD}" destId="{02A52B2B-4D29-4FBC-A573-76E5940BD739}" srcOrd="0" destOrd="0" presId="urn:microsoft.com/office/officeart/2005/8/layout/matrix1"/>
    <dgm:cxn modelId="{DE1DD6A9-AB92-44B9-8E7E-6E688930B4AC}" srcId="{6DE671DE-9F24-4313-A6B5-421D0C095EAD}" destId="{AFBBF17C-A3BD-42E5-96A1-04961F8ED178}" srcOrd="1" destOrd="0" parTransId="{BA7ED17C-C2B7-4B86-91CB-F3AE83E291E7}" sibTransId="{CD71AE1B-AE5A-4F06-849F-152CF1C6723A}"/>
    <dgm:cxn modelId="{9650F7E7-A33C-45FE-A5DC-2004374002FD}" srcId="{3989B3F9-E98B-4107-84CC-2712FEBB3409}" destId="{6DE671DE-9F24-4313-A6B5-421D0C095EAD}" srcOrd="0" destOrd="0" parTransId="{6D8D391A-C49A-49B0-9BA1-C1C8675B2D1E}" sibTransId="{30038F54-406F-4A3A-B3E9-2CBB04618FB2}"/>
    <dgm:cxn modelId="{13911FD4-53E4-4380-8A0D-4133783A0BF3}" type="presOf" srcId="{C627527D-6DFE-4F7B-91F0-B2B02A83F9A1}" destId="{2260B03C-85F6-4866-AB7D-FF7E092B42A9}" srcOrd="1" destOrd="0" presId="urn:microsoft.com/office/officeart/2005/8/layout/matrix1"/>
    <dgm:cxn modelId="{2181B3FE-04E8-4F34-876D-F5C6674A9D7A}" type="presOf" srcId="{6AC6E0A7-8AC4-4326-AB4F-BD3BF59FC8B2}" destId="{9185DEE3-8C78-4A0C-AEDB-9B310C0D2836}" srcOrd="0" destOrd="0" presId="urn:microsoft.com/office/officeart/2005/8/layout/matrix1"/>
    <dgm:cxn modelId="{40A0A5E3-6592-4783-BC90-95691142FCC8}" type="presOf" srcId="{6AC6E0A7-8AC4-4326-AB4F-BD3BF59FC8B2}" destId="{77A375D8-F9D2-4A4D-87A2-1345D1D75BAC}" srcOrd="1" destOrd="0" presId="urn:microsoft.com/office/officeart/2005/8/layout/matrix1"/>
    <dgm:cxn modelId="{EA993FD4-5FAC-4A89-A7EC-76F5EE090C14}" type="presOf" srcId="{6A0C6450-0A37-4C54-924F-73D280694182}" destId="{9D5FE821-D825-4785-9BE2-D7FE5EB9637F}" srcOrd="0" destOrd="0" presId="urn:microsoft.com/office/officeart/2005/8/layout/matrix1"/>
    <dgm:cxn modelId="{8C828626-EA19-4EDD-B7C2-3534820ED703}" srcId="{6DE671DE-9F24-4313-A6B5-421D0C095EAD}" destId="{6AC6E0A7-8AC4-4326-AB4F-BD3BF59FC8B2}" srcOrd="3" destOrd="0" parTransId="{001E1AA2-8117-4787-83EE-FEA264D5AA81}" sibTransId="{21E27768-DAE0-47C6-BCA9-71CC2B707E40}"/>
    <dgm:cxn modelId="{CDEE027C-A612-4451-99EF-CEADA34CFC58}" type="presOf" srcId="{AFBBF17C-A3BD-42E5-96A1-04961F8ED178}" destId="{E738CF89-E2DE-49A7-A932-7ABB32C686FA}" srcOrd="0" destOrd="0" presId="urn:microsoft.com/office/officeart/2005/8/layout/matrix1"/>
    <dgm:cxn modelId="{B11719A6-998C-4EE7-8A20-1A595121C4F2}" type="presOf" srcId="{6A0C6450-0A37-4C54-924F-73D280694182}" destId="{C41C70C6-C6A2-499F-8E4C-BB63C3BFA147}" srcOrd="1" destOrd="0" presId="urn:microsoft.com/office/officeart/2005/8/layout/matrix1"/>
    <dgm:cxn modelId="{7BB53899-03F3-44AA-BA4F-7E0BF0267B2B}" type="presOf" srcId="{AFBBF17C-A3BD-42E5-96A1-04961F8ED178}" destId="{0F4F0FE4-E276-446B-94D8-D24C1A45DC0A}" srcOrd="1" destOrd="0" presId="urn:microsoft.com/office/officeart/2005/8/layout/matrix1"/>
    <dgm:cxn modelId="{BDE7DDD2-A67E-4290-817E-3F2299EBED3D}" type="presOf" srcId="{3989B3F9-E98B-4107-84CC-2712FEBB3409}" destId="{F2245683-F330-469B-B682-0F8DC48F554F}" srcOrd="0" destOrd="0" presId="urn:microsoft.com/office/officeart/2005/8/layout/matrix1"/>
    <dgm:cxn modelId="{F735DA30-5D46-40E8-87A8-F36B304B30A5}" type="presOf" srcId="{C627527D-6DFE-4F7B-91F0-B2B02A83F9A1}" destId="{831E1CAE-3FFF-4B7A-A9DF-135688468988}" srcOrd="0" destOrd="0" presId="urn:microsoft.com/office/officeart/2005/8/layout/matrix1"/>
    <dgm:cxn modelId="{328E1C0F-57D1-44EF-8F88-B81F15610515}" srcId="{6DE671DE-9F24-4313-A6B5-421D0C095EAD}" destId="{C627527D-6DFE-4F7B-91F0-B2B02A83F9A1}" srcOrd="0" destOrd="0" parTransId="{B0F8257E-BE45-4280-BB40-E8A23E7390E4}" sibTransId="{CAC5E434-348A-4EE7-89AA-402DA591E33D}"/>
    <dgm:cxn modelId="{392C2BEC-5746-40A1-BE2C-77716AA93BAE}" srcId="{6DE671DE-9F24-4313-A6B5-421D0C095EAD}" destId="{6A0C6450-0A37-4C54-924F-73D280694182}" srcOrd="2" destOrd="0" parTransId="{DC4124B7-17FF-4FA5-A0D9-A74056C34A94}" sibTransId="{6524D5A4-0019-4754-80C0-AA25E63C5B3B}"/>
    <dgm:cxn modelId="{48833C8A-BC98-4474-9765-22342AEB46EB}" type="presParOf" srcId="{F2245683-F330-469B-B682-0F8DC48F554F}" destId="{EF273700-3E54-4C48-B9A8-20A825F5E61D}" srcOrd="0" destOrd="0" presId="urn:microsoft.com/office/officeart/2005/8/layout/matrix1"/>
    <dgm:cxn modelId="{44D5F1E5-179F-44D4-89EA-7D244CFE4B3B}" type="presParOf" srcId="{EF273700-3E54-4C48-B9A8-20A825F5E61D}" destId="{831E1CAE-3FFF-4B7A-A9DF-135688468988}" srcOrd="0" destOrd="0" presId="urn:microsoft.com/office/officeart/2005/8/layout/matrix1"/>
    <dgm:cxn modelId="{C1D61F37-F26C-47E1-B520-1FBB2A686688}" type="presParOf" srcId="{EF273700-3E54-4C48-B9A8-20A825F5E61D}" destId="{2260B03C-85F6-4866-AB7D-FF7E092B42A9}" srcOrd="1" destOrd="0" presId="urn:microsoft.com/office/officeart/2005/8/layout/matrix1"/>
    <dgm:cxn modelId="{1194FFF2-3CE1-4B9B-8B95-B86C50DB1C7F}" type="presParOf" srcId="{EF273700-3E54-4C48-B9A8-20A825F5E61D}" destId="{E738CF89-E2DE-49A7-A932-7ABB32C686FA}" srcOrd="2" destOrd="0" presId="urn:microsoft.com/office/officeart/2005/8/layout/matrix1"/>
    <dgm:cxn modelId="{F6FCC582-8205-4123-A211-1D9B5693D054}" type="presParOf" srcId="{EF273700-3E54-4C48-B9A8-20A825F5E61D}" destId="{0F4F0FE4-E276-446B-94D8-D24C1A45DC0A}" srcOrd="3" destOrd="0" presId="urn:microsoft.com/office/officeart/2005/8/layout/matrix1"/>
    <dgm:cxn modelId="{45D0F592-CFBC-4E74-9E28-EFB75A06C10A}" type="presParOf" srcId="{EF273700-3E54-4C48-B9A8-20A825F5E61D}" destId="{9D5FE821-D825-4785-9BE2-D7FE5EB9637F}" srcOrd="4" destOrd="0" presId="urn:microsoft.com/office/officeart/2005/8/layout/matrix1"/>
    <dgm:cxn modelId="{226EFF7D-AAF1-432E-AEB7-4EADE395E1EC}" type="presParOf" srcId="{EF273700-3E54-4C48-B9A8-20A825F5E61D}" destId="{C41C70C6-C6A2-499F-8E4C-BB63C3BFA147}" srcOrd="5" destOrd="0" presId="urn:microsoft.com/office/officeart/2005/8/layout/matrix1"/>
    <dgm:cxn modelId="{C0867349-6941-4B0B-9F41-A2775F750BA5}" type="presParOf" srcId="{EF273700-3E54-4C48-B9A8-20A825F5E61D}" destId="{9185DEE3-8C78-4A0C-AEDB-9B310C0D2836}" srcOrd="6" destOrd="0" presId="urn:microsoft.com/office/officeart/2005/8/layout/matrix1"/>
    <dgm:cxn modelId="{D05036ED-F6DA-4A60-B981-AFDD0FF2B333}" type="presParOf" srcId="{EF273700-3E54-4C48-B9A8-20A825F5E61D}" destId="{77A375D8-F9D2-4A4D-87A2-1345D1D75BAC}" srcOrd="7" destOrd="0" presId="urn:microsoft.com/office/officeart/2005/8/layout/matrix1"/>
    <dgm:cxn modelId="{43CFE804-A9BF-4ACF-AC74-C71DE07C1F1A}" type="presParOf" srcId="{F2245683-F330-469B-B682-0F8DC48F554F}" destId="{02A52B2B-4D29-4FBC-A573-76E5940BD739}" srcOrd="1" destOrd="0" presId="urn:microsoft.com/office/officeart/2005/8/layout/matrix1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E81C87-9321-40EA-AC60-22DB3C397CFD}" type="doc">
      <dgm:prSet loTypeId="urn:microsoft.com/office/officeart/2005/8/layout/chevronAccent+Icon#1" loCatId="process" qsTypeId="urn:microsoft.com/office/officeart/2005/8/quickstyle/simple1" qsCatId="simple" csTypeId="urn:microsoft.com/office/officeart/2005/8/colors/accent1_2" csCatId="accent1" phldr="1"/>
      <dgm:spPr/>
    </dgm:pt>
    <dgm:pt modelId="{CD13056B-7BE9-405A-A4DE-CA226371EC3B}">
      <dgm:prSet phldrT="[Texto]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s-MX" dirty="0" smtClean="0"/>
            <a:t>Rediseño institucional de los órganos de fiscalización</a:t>
          </a:r>
          <a:endParaRPr lang="es-MX" dirty="0"/>
        </a:p>
      </dgm:t>
    </dgm:pt>
    <dgm:pt modelId="{08F201F7-B26D-4C08-B85C-913717650BAD}" type="parTrans" cxnId="{27421E0D-A064-4DB5-82F6-2BE31FBEE6BC}">
      <dgm:prSet/>
      <dgm:spPr/>
      <dgm:t>
        <a:bodyPr/>
        <a:lstStyle/>
        <a:p>
          <a:endParaRPr lang="es-MX"/>
        </a:p>
      </dgm:t>
    </dgm:pt>
    <dgm:pt modelId="{E9B569E2-5C43-4C61-ADCD-EC9C77BD961B}" type="sibTrans" cxnId="{27421E0D-A064-4DB5-82F6-2BE31FBEE6BC}">
      <dgm:prSet/>
      <dgm:spPr/>
      <dgm:t>
        <a:bodyPr/>
        <a:lstStyle/>
        <a:p>
          <a:endParaRPr lang="es-MX"/>
        </a:p>
      </dgm:t>
    </dgm:pt>
    <dgm:pt modelId="{3F35F177-EA57-44BE-BE24-F32A7E6C1E36}">
      <dgm:prSet phldrT="[Texto]"/>
      <dgm:spPr>
        <a:gradFill flip="none" rotWithShape="1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s-MX" dirty="0" smtClean="0"/>
            <a:t>Marco legal que garantice la transparencia en el uso de los recursos públicos</a:t>
          </a:r>
          <a:endParaRPr lang="es-MX" dirty="0"/>
        </a:p>
      </dgm:t>
    </dgm:pt>
    <dgm:pt modelId="{36C82597-53D9-4E86-B189-DFEED53894A4}" type="parTrans" cxnId="{0A407A94-8625-4593-8FA0-9E2E49214C30}">
      <dgm:prSet/>
      <dgm:spPr/>
      <dgm:t>
        <a:bodyPr/>
        <a:lstStyle/>
        <a:p>
          <a:endParaRPr lang="es-MX"/>
        </a:p>
      </dgm:t>
    </dgm:pt>
    <dgm:pt modelId="{E2A980EC-51A4-49F5-A5E5-9C8060D5E09F}" type="sibTrans" cxnId="{0A407A94-8625-4593-8FA0-9E2E49214C30}">
      <dgm:prSet/>
      <dgm:spPr/>
      <dgm:t>
        <a:bodyPr/>
        <a:lstStyle/>
        <a:p>
          <a:endParaRPr lang="es-MX"/>
        </a:p>
      </dgm:t>
    </dgm:pt>
    <dgm:pt modelId="{A4D9A612-D1DA-41AD-8B33-D2CEB6704F96}" type="pres">
      <dgm:prSet presAssocID="{B1E81C87-9321-40EA-AC60-22DB3C397CFD}" presName="Name0" presStyleCnt="0">
        <dgm:presLayoutVars>
          <dgm:dir/>
          <dgm:resizeHandles val="exact"/>
        </dgm:presLayoutVars>
      </dgm:prSet>
      <dgm:spPr/>
    </dgm:pt>
    <dgm:pt modelId="{AFA98029-D863-427C-BEB1-AEE70BD9F236}" type="pres">
      <dgm:prSet presAssocID="{CD13056B-7BE9-405A-A4DE-CA226371EC3B}" presName="composite" presStyleCnt="0"/>
      <dgm:spPr/>
    </dgm:pt>
    <dgm:pt modelId="{7FD7F647-2094-4D22-B3AB-C1AC75AB40D9}" type="pres">
      <dgm:prSet presAssocID="{CD13056B-7BE9-405A-A4DE-CA226371EC3B}" presName="bgChev" presStyleLbl="node1" presStyleIdx="0" presStyleCnt="2"/>
      <dgm:spPr/>
    </dgm:pt>
    <dgm:pt modelId="{3D8BC618-A56B-42A4-9452-853B7C562EAF}" type="pres">
      <dgm:prSet presAssocID="{CD13056B-7BE9-405A-A4DE-CA226371EC3B}" presName="tx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F9D1F5F-C0AD-454F-AE9C-9C595E6C585A}" type="pres">
      <dgm:prSet presAssocID="{E9B569E2-5C43-4C61-ADCD-EC9C77BD961B}" presName="compositeSpace" presStyleCnt="0"/>
      <dgm:spPr/>
    </dgm:pt>
    <dgm:pt modelId="{87AA48BA-8264-4D92-AB9D-DA99276F1C09}" type="pres">
      <dgm:prSet presAssocID="{3F35F177-EA57-44BE-BE24-F32A7E6C1E36}" presName="composite" presStyleCnt="0"/>
      <dgm:spPr/>
    </dgm:pt>
    <dgm:pt modelId="{06780E72-17B3-480F-B31E-437747B3AFF2}" type="pres">
      <dgm:prSet presAssocID="{3F35F177-EA57-44BE-BE24-F32A7E6C1E36}" presName="bgChev" presStyleLbl="node1" presStyleIdx="1" presStyleCnt="2"/>
      <dgm:spPr/>
    </dgm:pt>
    <dgm:pt modelId="{F6FD44C6-CFFC-4722-8E23-FFD526679DD8}" type="pres">
      <dgm:prSet presAssocID="{3F35F177-EA57-44BE-BE24-F32A7E6C1E36}" presName="txNode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3AD704B-EF1E-4686-8DB4-3825BB82C78B}" type="presOf" srcId="{3F35F177-EA57-44BE-BE24-F32A7E6C1E36}" destId="{F6FD44C6-CFFC-4722-8E23-FFD526679DD8}" srcOrd="0" destOrd="0" presId="urn:microsoft.com/office/officeart/2005/8/layout/chevronAccent+Icon#1"/>
    <dgm:cxn modelId="{27421E0D-A064-4DB5-82F6-2BE31FBEE6BC}" srcId="{B1E81C87-9321-40EA-AC60-22DB3C397CFD}" destId="{CD13056B-7BE9-405A-A4DE-CA226371EC3B}" srcOrd="0" destOrd="0" parTransId="{08F201F7-B26D-4C08-B85C-913717650BAD}" sibTransId="{E9B569E2-5C43-4C61-ADCD-EC9C77BD961B}"/>
    <dgm:cxn modelId="{0A407A94-8625-4593-8FA0-9E2E49214C30}" srcId="{B1E81C87-9321-40EA-AC60-22DB3C397CFD}" destId="{3F35F177-EA57-44BE-BE24-F32A7E6C1E36}" srcOrd="1" destOrd="0" parTransId="{36C82597-53D9-4E86-B189-DFEED53894A4}" sibTransId="{E2A980EC-51A4-49F5-A5E5-9C8060D5E09F}"/>
    <dgm:cxn modelId="{E0E8D29D-F703-408C-AECC-51C8EFDB6272}" type="presOf" srcId="{CD13056B-7BE9-405A-A4DE-CA226371EC3B}" destId="{3D8BC618-A56B-42A4-9452-853B7C562EAF}" srcOrd="0" destOrd="0" presId="urn:microsoft.com/office/officeart/2005/8/layout/chevronAccent+Icon#1"/>
    <dgm:cxn modelId="{24FDD8EE-EB7C-434E-9762-08136ADC071D}" type="presOf" srcId="{B1E81C87-9321-40EA-AC60-22DB3C397CFD}" destId="{A4D9A612-D1DA-41AD-8B33-D2CEB6704F96}" srcOrd="0" destOrd="0" presId="urn:microsoft.com/office/officeart/2005/8/layout/chevronAccent+Icon#1"/>
    <dgm:cxn modelId="{218D2AB1-BC1C-4342-93AB-312259AE133E}" type="presParOf" srcId="{A4D9A612-D1DA-41AD-8B33-D2CEB6704F96}" destId="{AFA98029-D863-427C-BEB1-AEE70BD9F236}" srcOrd="0" destOrd="0" presId="urn:microsoft.com/office/officeart/2005/8/layout/chevronAccent+Icon#1"/>
    <dgm:cxn modelId="{AEFB4EA1-F06C-4B99-AD46-EA8A85719797}" type="presParOf" srcId="{AFA98029-D863-427C-BEB1-AEE70BD9F236}" destId="{7FD7F647-2094-4D22-B3AB-C1AC75AB40D9}" srcOrd="0" destOrd="0" presId="urn:microsoft.com/office/officeart/2005/8/layout/chevronAccent+Icon#1"/>
    <dgm:cxn modelId="{62AF8288-429A-4ACE-B880-FE8E237E1AAE}" type="presParOf" srcId="{AFA98029-D863-427C-BEB1-AEE70BD9F236}" destId="{3D8BC618-A56B-42A4-9452-853B7C562EAF}" srcOrd="1" destOrd="0" presId="urn:microsoft.com/office/officeart/2005/8/layout/chevronAccent+Icon#1"/>
    <dgm:cxn modelId="{5D71D7A8-4665-420C-9C28-412B3DC0D54C}" type="presParOf" srcId="{A4D9A612-D1DA-41AD-8B33-D2CEB6704F96}" destId="{1F9D1F5F-C0AD-454F-AE9C-9C595E6C585A}" srcOrd="1" destOrd="0" presId="urn:microsoft.com/office/officeart/2005/8/layout/chevronAccent+Icon#1"/>
    <dgm:cxn modelId="{0B9AF70A-C715-4326-8DC9-EA28BA8F5769}" type="presParOf" srcId="{A4D9A612-D1DA-41AD-8B33-D2CEB6704F96}" destId="{87AA48BA-8264-4D92-AB9D-DA99276F1C09}" srcOrd="2" destOrd="0" presId="urn:microsoft.com/office/officeart/2005/8/layout/chevronAccent+Icon#1"/>
    <dgm:cxn modelId="{6E8E9EED-6C24-4520-8444-F1127D93B49F}" type="presParOf" srcId="{87AA48BA-8264-4D92-AB9D-DA99276F1C09}" destId="{06780E72-17B3-480F-B31E-437747B3AFF2}" srcOrd="0" destOrd="0" presId="urn:microsoft.com/office/officeart/2005/8/layout/chevronAccent+Icon#1"/>
    <dgm:cxn modelId="{B288C431-F231-4112-8901-4AA00F6BBFED}" type="presParOf" srcId="{87AA48BA-8264-4D92-AB9D-DA99276F1C09}" destId="{F6FD44C6-CFFC-4722-8E23-FFD526679DD8}" srcOrd="1" destOrd="0" presId="urn:microsoft.com/office/officeart/2005/8/layout/chevronAccent+Icon#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27F3B7-9A0D-43F3-836B-AB68A559F22D}" type="doc">
      <dgm:prSet loTypeId="urn:microsoft.com/office/officeart/2005/8/layout/equation1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s-MX"/>
        </a:p>
      </dgm:t>
    </dgm:pt>
    <dgm:pt modelId="{39DDC5A2-0FC5-40D8-B7D4-B9051BBD7399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MX" sz="2400" b="1" dirty="0" smtClean="0">
              <a:solidFill>
                <a:schemeClr val="tx1"/>
              </a:solidFill>
            </a:rPr>
            <a:t>Explotar las ventajas comparativas de cada entidad.</a:t>
          </a:r>
          <a:endParaRPr lang="es-MX" sz="2400" b="1" dirty="0">
            <a:solidFill>
              <a:schemeClr val="tx1"/>
            </a:solidFill>
          </a:endParaRPr>
        </a:p>
      </dgm:t>
    </dgm:pt>
    <dgm:pt modelId="{CAD0E1BD-2E4D-49DF-9730-D90D822D6F9F}" type="parTrans" cxnId="{D21F0E99-549F-424F-93B6-641EC8A84AD0}">
      <dgm:prSet/>
      <dgm:spPr/>
      <dgm:t>
        <a:bodyPr/>
        <a:lstStyle/>
        <a:p>
          <a:endParaRPr lang="es-MX"/>
        </a:p>
      </dgm:t>
    </dgm:pt>
    <dgm:pt modelId="{1B62B250-067D-4A5A-A81C-8BA9434A878C}" type="sibTrans" cxnId="{D21F0E99-549F-424F-93B6-641EC8A84AD0}">
      <dgm:prSet/>
      <dgm:spPr/>
      <dgm:t>
        <a:bodyPr/>
        <a:lstStyle/>
        <a:p>
          <a:endParaRPr lang="es-MX"/>
        </a:p>
      </dgm:t>
    </dgm:pt>
    <dgm:pt modelId="{FDF48E3E-9E00-4D23-A865-7561D8737FA5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MX" sz="2000" b="1" dirty="0" smtClean="0">
              <a:solidFill>
                <a:schemeClr val="tx1"/>
              </a:solidFill>
            </a:rPr>
            <a:t>Impulsar los sectores con alto potencial de crecimiento y generación de empleos.</a:t>
          </a:r>
          <a:endParaRPr lang="es-MX" sz="2000" b="1" dirty="0">
            <a:solidFill>
              <a:schemeClr val="tx1"/>
            </a:solidFill>
          </a:endParaRPr>
        </a:p>
      </dgm:t>
    </dgm:pt>
    <dgm:pt modelId="{3CABA851-78E9-492E-A56F-2982FEF04189}" type="parTrans" cxnId="{428EB19D-50E8-4C3A-A928-E4CD9F210876}">
      <dgm:prSet/>
      <dgm:spPr/>
      <dgm:t>
        <a:bodyPr/>
        <a:lstStyle/>
        <a:p>
          <a:endParaRPr lang="es-MX"/>
        </a:p>
      </dgm:t>
    </dgm:pt>
    <dgm:pt modelId="{6F54EF49-2511-445B-BF1C-D10E1A6593EA}" type="sibTrans" cxnId="{428EB19D-50E8-4C3A-A928-E4CD9F210876}">
      <dgm:prSet/>
      <dgm:spPr/>
      <dgm:t>
        <a:bodyPr/>
        <a:lstStyle/>
        <a:p>
          <a:endParaRPr lang="es-MX" dirty="0"/>
        </a:p>
      </dgm:t>
    </dgm:pt>
    <dgm:pt modelId="{96135334-F1D7-46CC-A2A5-0DBC8E1792CF}">
      <dgm:prSet/>
      <dgm:spPr>
        <a:solidFill>
          <a:srgbClr val="00B0F0"/>
        </a:solidFill>
      </dgm:spPr>
      <dgm:t>
        <a:bodyPr/>
        <a:lstStyle/>
        <a:p>
          <a:pPr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b="1" dirty="0" smtClean="0">
              <a:solidFill>
                <a:schemeClr val="tx1"/>
              </a:solidFill>
            </a:rPr>
            <a:t>Identificar  y solucionar  problemas en la formación de recursos humanos.</a:t>
          </a:r>
          <a:endParaRPr lang="es-MX" b="1" dirty="0">
            <a:solidFill>
              <a:schemeClr val="tx1"/>
            </a:solidFill>
          </a:endParaRPr>
        </a:p>
      </dgm:t>
    </dgm:pt>
    <dgm:pt modelId="{0287D133-9699-4EED-9EB5-5A956F8E1A04}" type="parTrans" cxnId="{651C6C51-B37F-4CDE-B1BB-680C7AEF7A65}">
      <dgm:prSet/>
      <dgm:spPr/>
      <dgm:t>
        <a:bodyPr/>
        <a:lstStyle/>
        <a:p>
          <a:endParaRPr lang="es-MX"/>
        </a:p>
      </dgm:t>
    </dgm:pt>
    <dgm:pt modelId="{3C3C91E3-C82B-4D49-A7CD-871588B77427}" type="sibTrans" cxnId="{651C6C51-B37F-4CDE-B1BB-680C7AEF7A65}">
      <dgm:prSet/>
      <dgm:spPr/>
      <dgm:t>
        <a:bodyPr/>
        <a:lstStyle/>
        <a:p>
          <a:endParaRPr lang="es-MX"/>
        </a:p>
      </dgm:t>
    </dgm:pt>
    <dgm:pt modelId="{B5964347-4142-451F-B9CB-8ED8B0852EBB}">
      <dgm:prSet/>
      <dgm:spPr>
        <a:solidFill>
          <a:srgbClr val="FFC000"/>
        </a:solidFill>
      </dgm:spPr>
      <dgm:t>
        <a:bodyPr/>
        <a:lstStyle/>
        <a:p>
          <a:endParaRPr lang="es-MX"/>
        </a:p>
      </dgm:t>
    </dgm:pt>
    <dgm:pt modelId="{68D8BE80-0128-4636-8265-65884DA24492}" type="parTrans" cxnId="{CD500BB6-1E7F-4819-8FB3-AE69134EEA69}">
      <dgm:prSet/>
      <dgm:spPr/>
      <dgm:t>
        <a:bodyPr/>
        <a:lstStyle/>
        <a:p>
          <a:endParaRPr lang="es-MX"/>
        </a:p>
      </dgm:t>
    </dgm:pt>
    <dgm:pt modelId="{EDAA569B-491F-43D4-A2C6-498E5E4887A9}" type="sibTrans" cxnId="{CD500BB6-1E7F-4819-8FB3-AE69134EEA69}">
      <dgm:prSet/>
      <dgm:spPr/>
      <dgm:t>
        <a:bodyPr/>
        <a:lstStyle/>
        <a:p>
          <a:endParaRPr lang="es-MX"/>
        </a:p>
      </dgm:t>
    </dgm:pt>
    <dgm:pt modelId="{F7B191F7-7620-4DA7-8BB3-88F7B5D377AB}" type="pres">
      <dgm:prSet presAssocID="{8427F3B7-9A0D-43F3-836B-AB68A559F22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163C4C6-F6B0-4F27-9FEF-7473C3F68F49}" type="pres">
      <dgm:prSet presAssocID="{39DDC5A2-0FC5-40D8-B7D4-B9051BBD7399}" presName="node" presStyleLbl="node1" presStyleIdx="0" presStyleCnt="4" custScaleX="290016" custScaleY="300907" custLinFactX="-15658" custLinFactNeighborX="-100000" custLinFactNeighborY="-2888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903191C-8C27-47F2-949E-C38204C209DD}" type="pres">
      <dgm:prSet presAssocID="{1B62B250-067D-4A5A-A81C-8BA9434A878C}" presName="spacerL" presStyleCnt="0"/>
      <dgm:spPr/>
    </dgm:pt>
    <dgm:pt modelId="{85264A3D-DE24-46B7-9F99-65B04E6F77BC}" type="pres">
      <dgm:prSet presAssocID="{1B62B250-067D-4A5A-A81C-8BA9434A878C}" presName="sibTrans" presStyleLbl="sibTrans2D1" presStyleIdx="0" presStyleCnt="3"/>
      <dgm:spPr/>
      <dgm:t>
        <a:bodyPr/>
        <a:lstStyle/>
        <a:p>
          <a:endParaRPr lang="es-MX"/>
        </a:p>
      </dgm:t>
    </dgm:pt>
    <dgm:pt modelId="{9F5AE0E1-A95C-49CA-AFEB-4FB69DABBD82}" type="pres">
      <dgm:prSet presAssocID="{1B62B250-067D-4A5A-A81C-8BA9434A878C}" presName="spacerR" presStyleCnt="0"/>
      <dgm:spPr/>
    </dgm:pt>
    <dgm:pt modelId="{CD998ABB-7E16-48F1-86E8-03608D9D7153}" type="pres">
      <dgm:prSet presAssocID="{FDF48E3E-9E00-4D23-A865-7561D8737FA5}" presName="node" presStyleLbl="node1" presStyleIdx="1" presStyleCnt="4" custScaleX="280559" custScaleY="303451" custLinFactNeighborX="-46631" custLinFactNeighborY="-2349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35D6E77-E4CE-491F-B154-7BE03B9DD50B}" type="pres">
      <dgm:prSet presAssocID="{6F54EF49-2511-445B-BF1C-D10E1A6593EA}" presName="spacerL" presStyleCnt="0"/>
      <dgm:spPr/>
    </dgm:pt>
    <dgm:pt modelId="{0A14A4CF-3BA7-415A-A008-C6F79D1C1ECB}" type="pres">
      <dgm:prSet presAssocID="{6F54EF49-2511-445B-BF1C-D10E1A6593EA}" presName="sibTrans" presStyleLbl="sibTrans2D1" presStyleIdx="1" presStyleCnt="3" custLinFactX="-10491" custLinFactNeighborX="-100000" custLinFactNeighborY="-28199"/>
      <dgm:spPr/>
      <dgm:t>
        <a:bodyPr/>
        <a:lstStyle/>
        <a:p>
          <a:endParaRPr lang="es-MX"/>
        </a:p>
      </dgm:t>
    </dgm:pt>
    <dgm:pt modelId="{52FF74D1-8D45-4E63-A422-0516A4BDBF2A}" type="pres">
      <dgm:prSet presAssocID="{6F54EF49-2511-445B-BF1C-D10E1A6593EA}" presName="spacerR" presStyleCnt="0"/>
      <dgm:spPr/>
    </dgm:pt>
    <dgm:pt modelId="{C733B9F6-DB4D-4191-BFDB-9EFD69502A3D}" type="pres">
      <dgm:prSet presAssocID="{96135334-F1D7-46CC-A2A5-0DBC8E1792CF}" presName="node" presStyleLbl="node1" presStyleIdx="2" presStyleCnt="4" custScaleX="258835" custScaleY="271848" custLinFactX="-16756" custLinFactNeighborX="-100000" custLinFactNeighborY="-2244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4388549-242F-4915-99C2-221CC859C03B}" type="pres">
      <dgm:prSet presAssocID="{3C3C91E3-C82B-4D49-A7CD-871588B77427}" presName="spacerL" presStyleCnt="0"/>
      <dgm:spPr/>
    </dgm:pt>
    <dgm:pt modelId="{EB13FF83-6779-4C24-B311-3EDBB494F892}" type="pres">
      <dgm:prSet presAssocID="{3C3C91E3-C82B-4D49-A7CD-871588B77427}" presName="sibTrans" presStyleLbl="sibTrans2D1" presStyleIdx="2" presStyleCnt="3" custLinFactX="-12067" custLinFactNeighborX="-100000" custLinFactNeighborY="-28199"/>
      <dgm:spPr/>
      <dgm:t>
        <a:bodyPr/>
        <a:lstStyle/>
        <a:p>
          <a:endParaRPr lang="es-MX"/>
        </a:p>
      </dgm:t>
    </dgm:pt>
    <dgm:pt modelId="{A312E8F0-5726-43CF-B748-B38D21D7678C}" type="pres">
      <dgm:prSet presAssocID="{3C3C91E3-C82B-4D49-A7CD-871588B77427}" presName="spacerR" presStyleCnt="0"/>
      <dgm:spPr/>
    </dgm:pt>
    <dgm:pt modelId="{8EA150BA-299F-4028-A02A-984001FFC4BA}" type="pres">
      <dgm:prSet presAssocID="{B5964347-4142-451F-B9CB-8ED8B0852EBB}" presName="node" presStyleLbl="node1" presStyleIdx="3" presStyleCnt="4" custScaleX="216833" custScaleY="260943" custLinFactX="10390" custLinFactNeighborX="100000" custLinFactNeighborY="-2349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D500BB6-1E7F-4819-8FB3-AE69134EEA69}" srcId="{8427F3B7-9A0D-43F3-836B-AB68A559F22D}" destId="{B5964347-4142-451F-B9CB-8ED8B0852EBB}" srcOrd="3" destOrd="0" parTransId="{68D8BE80-0128-4636-8265-65884DA24492}" sibTransId="{EDAA569B-491F-43D4-A2C6-498E5E4887A9}"/>
    <dgm:cxn modelId="{1676331C-55D5-4E6D-94E4-B977D2EB87AC}" type="presOf" srcId="{B5964347-4142-451F-B9CB-8ED8B0852EBB}" destId="{8EA150BA-299F-4028-A02A-984001FFC4BA}" srcOrd="0" destOrd="0" presId="urn:microsoft.com/office/officeart/2005/8/layout/equation1"/>
    <dgm:cxn modelId="{A3A7A346-647A-4EC9-9B29-84044BEAAF75}" type="presOf" srcId="{39DDC5A2-0FC5-40D8-B7D4-B9051BBD7399}" destId="{0163C4C6-F6B0-4F27-9FEF-7473C3F68F49}" srcOrd="0" destOrd="0" presId="urn:microsoft.com/office/officeart/2005/8/layout/equation1"/>
    <dgm:cxn modelId="{428EB19D-50E8-4C3A-A928-E4CD9F210876}" srcId="{8427F3B7-9A0D-43F3-836B-AB68A559F22D}" destId="{FDF48E3E-9E00-4D23-A865-7561D8737FA5}" srcOrd="1" destOrd="0" parTransId="{3CABA851-78E9-492E-A56F-2982FEF04189}" sibTransId="{6F54EF49-2511-445B-BF1C-D10E1A6593EA}"/>
    <dgm:cxn modelId="{46D286B1-9F9B-46C5-983F-55C63350262D}" type="presOf" srcId="{3C3C91E3-C82B-4D49-A7CD-871588B77427}" destId="{EB13FF83-6779-4C24-B311-3EDBB494F892}" srcOrd="0" destOrd="0" presId="urn:microsoft.com/office/officeart/2005/8/layout/equation1"/>
    <dgm:cxn modelId="{D576F391-CC94-4B6F-9D18-5421EC6B319D}" type="presOf" srcId="{FDF48E3E-9E00-4D23-A865-7561D8737FA5}" destId="{CD998ABB-7E16-48F1-86E8-03608D9D7153}" srcOrd="0" destOrd="0" presId="urn:microsoft.com/office/officeart/2005/8/layout/equation1"/>
    <dgm:cxn modelId="{BEEA99B9-0641-4A49-980F-3606B2502A9F}" type="presOf" srcId="{6F54EF49-2511-445B-BF1C-D10E1A6593EA}" destId="{0A14A4CF-3BA7-415A-A008-C6F79D1C1ECB}" srcOrd="0" destOrd="0" presId="urn:microsoft.com/office/officeart/2005/8/layout/equation1"/>
    <dgm:cxn modelId="{651C6C51-B37F-4CDE-B1BB-680C7AEF7A65}" srcId="{8427F3B7-9A0D-43F3-836B-AB68A559F22D}" destId="{96135334-F1D7-46CC-A2A5-0DBC8E1792CF}" srcOrd="2" destOrd="0" parTransId="{0287D133-9699-4EED-9EB5-5A956F8E1A04}" sibTransId="{3C3C91E3-C82B-4D49-A7CD-871588B77427}"/>
    <dgm:cxn modelId="{83DD0622-F9B4-4655-AAD6-5FB7A0FE8346}" type="presOf" srcId="{96135334-F1D7-46CC-A2A5-0DBC8E1792CF}" destId="{C733B9F6-DB4D-4191-BFDB-9EFD69502A3D}" srcOrd="0" destOrd="0" presId="urn:microsoft.com/office/officeart/2005/8/layout/equation1"/>
    <dgm:cxn modelId="{D21F0E99-549F-424F-93B6-641EC8A84AD0}" srcId="{8427F3B7-9A0D-43F3-836B-AB68A559F22D}" destId="{39DDC5A2-0FC5-40D8-B7D4-B9051BBD7399}" srcOrd="0" destOrd="0" parTransId="{CAD0E1BD-2E4D-49DF-9730-D90D822D6F9F}" sibTransId="{1B62B250-067D-4A5A-A81C-8BA9434A878C}"/>
    <dgm:cxn modelId="{6488A390-2AE0-4930-91A1-33B98DFF1DDB}" type="presOf" srcId="{8427F3B7-9A0D-43F3-836B-AB68A559F22D}" destId="{F7B191F7-7620-4DA7-8BB3-88F7B5D377AB}" srcOrd="0" destOrd="0" presId="urn:microsoft.com/office/officeart/2005/8/layout/equation1"/>
    <dgm:cxn modelId="{B356A4CD-66C3-403E-AD36-3C6467F1E9EA}" type="presOf" srcId="{1B62B250-067D-4A5A-A81C-8BA9434A878C}" destId="{85264A3D-DE24-46B7-9F99-65B04E6F77BC}" srcOrd="0" destOrd="0" presId="urn:microsoft.com/office/officeart/2005/8/layout/equation1"/>
    <dgm:cxn modelId="{C7149477-3C24-49DE-958F-4A4DBABEAFCB}" type="presParOf" srcId="{F7B191F7-7620-4DA7-8BB3-88F7B5D377AB}" destId="{0163C4C6-F6B0-4F27-9FEF-7473C3F68F49}" srcOrd="0" destOrd="0" presId="urn:microsoft.com/office/officeart/2005/8/layout/equation1"/>
    <dgm:cxn modelId="{960E416E-53F1-47A4-BC0C-5FD9D54621F5}" type="presParOf" srcId="{F7B191F7-7620-4DA7-8BB3-88F7B5D377AB}" destId="{C903191C-8C27-47F2-949E-C38204C209DD}" srcOrd="1" destOrd="0" presId="urn:microsoft.com/office/officeart/2005/8/layout/equation1"/>
    <dgm:cxn modelId="{792E68C3-7381-4C31-9FFB-2BB96C3CDE66}" type="presParOf" srcId="{F7B191F7-7620-4DA7-8BB3-88F7B5D377AB}" destId="{85264A3D-DE24-46B7-9F99-65B04E6F77BC}" srcOrd="2" destOrd="0" presId="urn:microsoft.com/office/officeart/2005/8/layout/equation1"/>
    <dgm:cxn modelId="{DB985820-0488-4C42-B3D3-C8085DBD0CBB}" type="presParOf" srcId="{F7B191F7-7620-4DA7-8BB3-88F7B5D377AB}" destId="{9F5AE0E1-A95C-49CA-AFEB-4FB69DABBD82}" srcOrd="3" destOrd="0" presId="urn:microsoft.com/office/officeart/2005/8/layout/equation1"/>
    <dgm:cxn modelId="{82103F66-6DD7-4A81-A287-F53313960200}" type="presParOf" srcId="{F7B191F7-7620-4DA7-8BB3-88F7B5D377AB}" destId="{CD998ABB-7E16-48F1-86E8-03608D9D7153}" srcOrd="4" destOrd="0" presId="urn:microsoft.com/office/officeart/2005/8/layout/equation1"/>
    <dgm:cxn modelId="{F5985193-79EE-443B-81FB-4D5D84E4E512}" type="presParOf" srcId="{F7B191F7-7620-4DA7-8BB3-88F7B5D377AB}" destId="{035D6E77-E4CE-491F-B154-7BE03B9DD50B}" srcOrd="5" destOrd="0" presId="urn:microsoft.com/office/officeart/2005/8/layout/equation1"/>
    <dgm:cxn modelId="{9FA71C07-0137-4473-81D3-50FE99B6B49E}" type="presParOf" srcId="{F7B191F7-7620-4DA7-8BB3-88F7B5D377AB}" destId="{0A14A4CF-3BA7-415A-A008-C6F79D1C1ECB}" srcOrd="6" destOrd="0" presId="urn:microsoft.com/office/officeart/2005/8/layout/equation1"/>
    <dgm:cxn modelId="{1377C77A-3C0C-4464-A035-95850339DB2B}" type="presParOf" srcId="{F7B191F7-7620-4DA7-8BB3-88F7B5D377AB}" destId="{52FF74D1-8D45-4E63-A422-0516A4BDBF2A}" srcOrd="7" destOrd="0" presId="urn:microsoft.com/office/officeart/2005/8/layout/equation1"/>
    <dgm:cxn modelId="{F9946878-042C-4667-8816-755A7A8CB8B0}" type="presParOf" srcId="{F7B191F7-7620-4DA7-8BB3-88F7B5D377AB}" destId="{C733B9F6-DB4D-4191-BFDB-9EFD69502A3D}" srcOrd="8" destOrd="0" presId="urn:microsoft.com/office/officeart/2005/8/layout/equation1"/>
    <dgm:cxn modelId="{04389E3E-7689-47D0-9CCC-FD88EC170E84}" type="presParOf" srcId="{F7B191F7-7620-4DA7-8BB3-88F7B5D377AB}" destId="{94388549-242F-4915-99C2-221CC859C03B}" srcOrd="9" destOrd="0" presId="urn:microsoft.com/office/officeart/2005/8/layout/equation1"/>
    <dgm:cxn modelId="{646E15B0-E3F8-4F63-BFC4-784103E3251F}" type="presParOf" srcId="{F7B191F7-7620-4DA7-8BB3-88F7B5D377AB}" destId="{EB13FF83-6779-4C24-B311-3EDBB494F892}" srcOrd="10" destOrd="0" presId="urn:microsoft.com/office/officeart/2005/8/layout/equation1"/>
    <dgm:cxn modelId="{345A01FA-D87A-4968-A307-165FEC12E42C}" type="presParOf" srcId="{F7B191F7-7620-4DA7-8BB3-88F7B5D377AB}" destId="{A312E8F0-5726-43CF-B748-B38D21D7678C}" srcOrd="11" destOrd="0" presId="urn:microsoft.com/office/officeart/2005/8/layout/equation1"/>
    <dgm:cxn modelId="{018587AF-E090-4E83-9E67-F673B156E9C5}" type="presParOf" srcId="{F7B191F7-7620-4DA7-8BB3-88F7B5D377AB}" destId="{8EA150BA-299F-4028-A02A-984001FFC4B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CF7D3B-CB53-41C5-9B2A-BE92327BF661}">
      <dsp:nvSpPr>
        <dsp:cNvPr id="0" name=""/>
        <dsp:cNvSpPr/>
      </dsp:nvSpPr>
      <dsp:spPr>
        <a:xfrm>
          <a:off x="89277" y="41484"/>
          <a:ext cx="9975095" cy="1452224"/>
        </a:xfrm>
        <a:prstGeom prst="rightArrow">
          <a:avLst>
            <a:gd name="adj1" fmla="val 50000"/>
            <a:gd name="adj2" fmla="val 50000"/>
          </a:avLst>
        </a:prstGeom>
        <a:pattFill prst="pct70">
          <a:fgClr>
            <a:srgbClr val="002060"/>
          </a:fgClr>
          <a:bgClr>
            <a:schemeClr val="accent3"/>
          </a:bgClr>
        </a:patt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30541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Bell MT" panose="02020503060305020303" pitchFamily="18" charset="0"/>
            </a:rPr>
            <a:t>EJE 1</a:t>
          </a:r>
          <a:endParaRPr lang="es-MX" sz="2000" kern="1200" dirty="0">
            <a:latin typeface="Bell MT" panose="02020503060305020303" pitchFamily="18" charset="0"/>
          </a:endParaRPr>
        </a:p>
      </dsp:txBody>
      <dsp:txXfrm>
        <a:off x="89277" y="404540"/>
        <a:ext cx="9612039" cy="726112"/>
      </dsp:txXfrm>
    </dsp:sp>
    <dsp:sp modelId="{180BA37B-506D-4E34-B9E5-A72572AA19E5}">
      <dsp:nvSpPr>
        <dsp:cNvPr id="0" name=""/>
        <dsp:cNvSpPr/>
      </dsp:nvSpPr>
      <dsp:spPr>
        <a:xfrm>
          <a:off x="89277" y="1163728"/>
          <a:ext cx="2299259" cy="2686176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 dirty="0">
            <a:latin typeface="Bell MT" panose="02020503060305020303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Bell MT" panose="02020503060305020303" pitchFamily="18" charset="0"/>
            </a:rPr>
            <a:t>ESTABLECER UN MARCO REGULATORIO EFICAZ</a:t>
          </a:r>
          <a:endParaRPr lang="es-MX" sz="2000" kern="1200" dirty="0">
            <a:latin typeface="Bell MT" panose="02020503060305020303" pitchFamily="18" charset="0"/>
          </a:endParaRPr>
        </a:p>
      </dsp:txBody>
      <dsp:txXfrm>
        <a:off x="89277" y="1163728"/>
        <a:ext cx="2299259" cy="2686176"/>
      </dsp:txXfrm>
    </dsp:sp>
    <dsp:sp modelId="{22C37B97-EBD6-43AF-A047-F4223BB29942}">
      <dsp:nvSpPr>
        <dsp:cNvPr id="0" name=""/>
        <dsp:cNvSpPr/>
      </dsp:nvSpPr>
      <dsp:spPr>
        <a:xfrm>
          <a:off x="2388536" y="525387"/>
          <a:ext cx="7675836" cy="1452224"/>
        </a:xfrm>
        <a:prstGeom prst="rightArrow">
          <a:avLst>
            <a:gd name="adj1" fmla="val 50000"/>
            <a:gd name="adj2" fmla="val 50000"/>
          </a:avLst>
        </a:prstGeom>
        <a:pattFill prst="smCheck">
          <a:fgClr>
            <a:srgbClr val="00B0F0"/>
          </a:fgClr>
          <a:bgClr>
            <a:schemeClr val="bg1"/>
          </a:bgClr>
        </a:patt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30541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Bell MT" panose="02020503060305020303" pitchFamily="18" charset="0"/>
            </a:rPr>
            <a:t>EJE 2</a:t>
          </a:r>
          <a:endParaRPr lang="es-MX" sz="2000" kern="1200" dirty="0">
            <a:latin typeface="Bell MT" panose="02020503060305020303" pitchFamily="18" charset="0"/>
          </a:endParaRPr>
        </a:p>
      </dsp:txBody>
      <dsp:txXfrm>
        <a:off x="2388536" y="888443"/>
        <a:ext cx="7312780" cy="726112"/>
      </dsp:txXfrm>
    </dsp:sp>
    <dsp:sp modelId="{B8362F27-5627-41B7-B07A-461A34D6C633}">
      <dsp:nvSpPr>
        <dsp:cNvPr id="0" name=""/>
        <dsp:cNvSpPr/>
      </dsp:nvSpPr>
      <dsp:spPr>
        <a:xfrm>
          <a:off x="2355174" y="1580905"/>
          <a:ext cx="2299259" cy="2617709"/>
        </a:xfrm>
        <a:prstGeom prst="rect">
          <a:avLst/>
        </a:prstGeom>
        <a:solidFill>
          <a:schemeClr val="tx1"/>
        </a:solidFill>
        <a:ln w="9525" cap="rnd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cap="none" baseline="0" dirty="0" smtClean="0">
              <a:latin typeface="Bell MT" panose="02020503060305020303" pitchFamily="18" charset="0"/>
            </a:rPr>
            <a:t>PROMOVER ACCIONES DE FOMENTO ECONÓMICO Y POLÍTICA SECTORIAL</a:t>
          </a:r>
          <a:endParaRPr lang="es-MX" sz="2000" b="1" kern="1200" cap="none" baseline="0" dirty="0">
            <a:latin typeface="Bell MT" panose="02020503060305020303" pitchFamily="18" charset="0"/>
          </a:endParaRPr>
        </a:p>
      </dsp:txBody>
      <dsp:txXfrm>
        <a:off x="2355174" y="1580905"/>
        <a:ext cx="2299259" cy="2617709"/>
      </dsp:txXfrm>
    </dsp:sp>
    <dsp:sp modelId="{5681E4FB-655C-4059-8EDC-3C7A533D0E85}">
      <dsp:nvSpPr>
        <dsp:cNvPr id="0" name=""/>
        <dsp:cNvSpPr/>
      </dsp:nvSpPr>
      <dsp:spPr>
        <a:xfrm>
          <a:off x="4687796" y="1009290"/>
          <a:ext cx="5376576" cy="1452224"/>
        </a:xfrm>
        <a:prstGeom prst="rightArrow">
          <a:avLst>
            <a:gd name="adj1" fmla="val 50000"/>
            <a:gd name="adj2" fmla="val 50000"/>
          </a:avLst>
        </a:prstGeom>
        <a:pattFill prst="pct50">
          <a:fgClr>
            <a:srgbClr val="00B050"/>
          </a:fgClr>
          <a:bgClr>
            <a:schemeClr val="bg1"/>
          </a:bgClr>
        </a:patt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30541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Bell MT" panose="02020503060305020303" pitchFamily="18" charset="0"/>
            </a:rPr>
            <a:t>EJE 3</a:t>
          </a:r>
          <a:endParaRPr lang="es-MX" sz="2000" kern="1200" dirty="0">
            <a:latin typeface="Bell MT" panose="02020503060305020303" pitchFamily="18" charset="0"/>
          </a:endParaRPr>
        </a:p>
      </dsp:txBody>
      <dsp:txXfrm>
        <a:off x="4687796" y="1372346"/>
        <a:ext cx="5013520" cy="726112"/>
      </dsp:txXfrm>
    </dsp:sp>
    <dsp:sp modelId="{77A17954-372E-42AE-B5A0-6C3DFB840070}">
      <dsp:nvSpPr>
        <dsp:cNvPr id="0" name=""/>
        <dsp:cNvSpPr/>
      </dsp:nvSpPr>
      <dsp:spPr>
        <a:xfrm>
          <a:off x="4687796" y="2131534"/>
          <a:ext cx="2299259" cy="2635212"/>
        </a:xfrm>
        <a:prstGeom prst="rect">
          <a:avLst/>
        </a:prstGeom>
        <a:solidFill>
          <a:schemeClr val="tx1">
            <a:lumMod val="95000"/>
          </a:schemeClr>
        </a:soli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Bell MT" panose="02020503060305020303" pitchFamily="18" charset="0"/>
            </a:rPr>
            <a:t>IMPULSO DE POLÍTICAS Y ESTRATEGIAS PARA FOMENTAR EL DESARROLLO REGIONAL</a:t>
          </a:r>
          <a:endParaRPr lang="es-MX" sz="2000" kern="1200" dirty="0">
            <a:latin typeface="Bell MT" panose="02020503060305020303" pitchFamily="18" charset="0"/>
          </a:endParaRPr>
        </a:p>
      </dsp:txBody>
      <dsp:txXfrm>
        <a:off x="4687796" y="2131534"/>
        <a:ext cx="2299259" cy="2635212"/>
      </dsp:txXfrm>
    </dsp:sp>
    <dsp:sp modelId="{6B320B1E-CF97-4F9C-888F-40FAFEE55068}">
      <dsp:nvSpPr>
        <dsp:cNvPr id="0" name=""/>
        <dsp:cNvSpPr/>
      </dsp:nvSpPr>
      <dsp:spPr>
        <a:xfrm>
          <a:off x="6987055" y="1493193"/>
          <a:ext cx="3077317" cy="1452224"/>
        </a:xfrm>
        <a:prstGeom prst="rightArrow">
          <a:avLst>
            <a:gd name="adj1" fmla="val 50000"/>
            <a:gd name="adj2" fmla="val 50000"/>
          </a:avLst>
        </a:prstGeom>
        <a:pattFill prst="pct70">
          <a:fgClr>
            <a:srgbClr val="FFFF00"/>
          </a:fgClr>
          <a:bgClr>
            <a:schemeClr val="bg1"/>
          </a:bgClr>
        </a:patt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30541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Bell MT" panose="02020503060305020303" pitchFamily="18" charset="0"/>
            </a:rPr>
            <a:t>EJE 4</a:t>
          </a:r>
        </a:p>
      </dsp:txBody>
      <dsp:txXfrm>
        <a:off x="6987055" y="1856249"/>
        <a:ext cx="2714261" cy="726112"/>
      </dsp:txXfrm>
    </dsp:sp>
    <dsp:sp modelId="{40CD2C6B-875F-4E7A-A1F7-D09C47750BB6}">
      <dsp:nvSpPr>
        <dsp:cNvPr id="0" name=""/>
        <dsp:cNvSpPr/>
      </dsp:nvSpPr>
      <dsp:spPr>
        <a:xfrm>
          <a:off x="6987055" y="2615437"/>
          <a:ext cx="2320207" cy="266610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prstMaterial="plastic">
          <a:bevelT w="25400" h="25400" prst="relaxedInset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Bell MT" panose="02020503060305020303" pitchFamily="18" charset="0"/>
            </a:rPr>
            <a:t>ANÁLISIS Y DIFUSIÓN DE ESTUDIOS E ÍNDICES DE </a:t>
          </a:r>
          <a:r>
            <a:rPr lang="es-MX" sz="1700" kern="1200" dirty="0" smtClean="0">
              <a:latin typeface="Bell MT" panose="02020503060305020303" pitchFamily="18" charset="0"/>
            </a:rPr>
            <a:t>COMPETITIVIDAD.</a:t>
          </a:r>
          <a:endParaRPr lang="es-MX" sz="1700" kern="1200" dirty="0">
            <a:latin typeface="Bell MT" panose="02020503060305020303" pitchFamily="18" charset="0"/>
          </a:endParaRPr>
        </a:p>
      </dsp:txBody>
      <dsp:txXfrm>
        <a:off x="6987055" y="2615437"/>
        <a:ext cx="2320207" cy="2666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1D793-24D0-47A7-BFE5-F59D34667A80}">
      <dsp:nvSpPr>
        <dsp:cNvPr id="0" name=""/>
        <dsp:cNvSpPr/>
      </dsp:nvSpPr>
      <dsp:spPr>
        <a:xfrm rot="776011">
          <a:off x="2814240" y="1860586"/>
          <a:ext cx="2133454" cy="1866421"/>
        </a:xfrm>
        <a:prstGeom prst="gear9">
          <a:avLst/>
        </a:prstGeom>
        <a:solidFill>
          <a:schemeClr val="bg1"/>
        </a:soli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tx1"/>
              </a:solidFill>
              <a:latin typeface="Bell MT" panose="02020503060305020303" pitchFamily="18" charset="0"/>
            </a:rPr>
            <a:t>MEJORA REGULATORIA</a:t>
          </a:r>
          <a:endParaRPr lang="es-MX" sz="1200" b="1" kern="1200" dirty="0">
            <a:solidFill>
              <a:schemeClr val="tx1"/>
            </a:solidFill>
            <a:latin typeface="Bell MT" panose="02020503060305020303" pitchFamily="18" charset="0"/>
          </a:endParaRPr>
        </a:p>
      </dsp:txBody>
      <dsp:txXfrm>
        <a:off x="3226854" y="2298200"/>
        <a:ext cx="1315532" cy="959379"/>
      </dsp:txXfrm>
    </dsp:sp>
    <dsp:sp modelId="{D6A1FE6F-5B27-4D11-A1E2-016759D8CFC0}">
      <dsp:nvSpPr>
        <dsp:cNvPr id="0" name=""/>
        <dsp:cNvSpPr/>
      </dsp:nvSpPr>
      <dsp:spPr>
        <a:xfrm>
          <a:off x="234769" y="1463237"/>
          <a:ext cx="2514121" cy="2186425"/>
        </a:xfrm>
        <a:prstGeom prst="gear6">
          <a:avLst/>
        </a:prstGeom>
        <a:solidFill>
          <a:schemeClr val="accent4"/>
        </a:soli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solidFill>
                <a:schemeClr val="tx1"/>
              </a:solidFill>
              <a:latin typeface="Bell MT" panose="02020503060305020303" pitchFamily="18" charset="0"/>
            </a:rPr>
            <a:t>MODERNIZACIÓN DE LOS REGISTROS PÚBLICOS</a:t>
          </a:r>
          <a:endParaRPr lang="es-MX" sz="1100" b="1" kern="1200" dirty="0">
            <a:solidFill>
              <a:schemeClr val="tx1"/>
            </a:solidFill>
            <a:latin typeface="Bell MT" panose="02020503060305020303" pitchFamily="18" charset="0"/>
          </a:endParaRPr>
        </a:p>
      </dsp:txBody>
      <dsp:txXfrm>
        <a:off x="832842" y="2017003"/>
        <a:ext cx="1317975" cy="1078893"/>
      </dsp:txXfrm>
    </dsp:sp>
    <dsp:sp modelId="{7B454785-FD59-4AF7-BBA6-3F24C93B9170}">
      <dsp:nvSpPr>
        <dsp:cNvPr id="0" name=""/>
        <dsp:cNvSpPr/>
      </dsp:nvSpPr>
      <dsp:spPr>
        <a:xfrm rot="20700000">
          <a:off x="1529253" y="47384"/>
          <a:ext cx="2438808" cy="2257482"/>
        </a:xfrm>
        <a:prstGeom prst="gear6">
          <a:avLst/>
        </a:prstGeom>
        <a:solidFill>
          <a:srgbClr val="C00000"/>
        </a:soli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  <a:latin typeface="Bell MT" panose="02020503060305020303" pitchFamily="18" charset="0"/>
            </a:rPr>
            <a:t>Financiamiento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  <a:latin typeface="Bell MT" panose="02020503060305020303" pitchFamily="18" charset="0"/>
            </a:rPr>
            <a:t>para proyectos a través del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  <a:latin typeface="Bell MT" panose="02020503060305020303" pitchFamily="18" charset="0"/>
            </a:rPr>
            <a:t>Fondo Pyme</a:t>
          </a:r>
          <a:endParaRPr lang="es-MX" sz="1400" b="1" kern="1200" dirty="0">
            <a:solidFill>
              <a:schemeClr val="tx1"/>
            </a:solidFill>
            <a:latin typeface="Bell MT" panose="02020503060305020303" pitchFamily="18" charset="0"/>
          </a:endParaRPr>
        </a:p>
      </dsp:txBody>
      <dsp:txXfrm rot="-20700000">
        <a:off x="2074910" y="531761"/>
        <a:ext cx="1347494" cy="1288728"/>
      </dsp:txXfrm>
    </dsp:sp>
    <dsp:sp modelId="{D7C8944B-7D23-4488-8B0B-B84C62770DD4}">
      <dsp:nvSpPr>
        <dsp:cNvPr id="0" name=""/>
        <dsp:cNvSpPr/>
      </dsp:nvSpPr>
      <dsp:spPr>
        <a:xfrm>
          <a:off x="3173336" y="1527045"/>
          <a:ext cx="1989020" cy="2098372"/>
        </a:xfrm>
        <a:prstGeom prst="circularArrow">
          <a:avLst>
            <a:gd name="adj1" fmla="val 4688"/>
            <a:gd name="adj2" fmla="val 299029"/>
            <a:gd name="adj3" fmla="val 2501744"/>
            <a:gd name="adj4" fmla="val 15892700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30C02BE-D162-4E26-811F-41A1A3AE5277}">
      <dsp:nvSpPr>
        <dsp:cNvPr id="0" name=""/>
        <dsp:cNvSpPr/>
      </dsp:nvSpPr>
      <dsp:spPr>
        <a:xfrm>
          <a:off x="0" y="1313157"/>
          <a:ext cx="1866802" cy="18668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DB446C3-8719-49F0-B4FE-7034AD3805BB}">
      <dsp:nvSpPr>
        <dsp:cNvPr id="0" name=""/>
        <dsp:cNvSpPr/>
      </dsp:nvSpPr>
      <dsp:spPr>
        <a:xfrm>
          <a:off x="1245428" y="0"/>
          <a:ext cx="2012789" cy="201278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E1CAE-3FFF-4B7A-A9DF-135688468988}">
      <dsp:nvSpPr>
        <dsp:cNvPr id="0" name=""/>
        <dsp:cNvSpPr/>
      </dsp:nvSpPr>
      <dsp:spPr>
        <a:xfrm rot="16200000">
          <a:off x="579965" y="-567266"/>
          <a:ext cx="1430866" cy="2565399"/>
        </a:xfrm>
        <a:prstGeom prst="round1Rect">
          <a:avLst/>
        </a:prstGeom>
        <a:gradFill flip="none" rotWithShape="0">
          <a:gsLst>
            <a:gs pos="0">
              <a:schemeClr val="accent3">
                <a:tint val="66000"/>
                <a:satMod val="160000"/>
              </a:schemeClr>
            </a:gs>
            <a:gs pos="50000">
              <a:schemeClr val="accent3">
                <a:tint val="44500"/>
                <a:satMod val="160000"/>
              </a:schemeClr>
            </a:gs>
            <a:gs pos="100000">
              <a:schemeClr val="accent3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Bell MT" panose="02020503060305020303" pitchFamily="18" charset="0"/>
            </a:rPr>
            <a:t>PROMOCIÓN DE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Bell MT" panose="02020503060305020303" pitchFamily="18" charset="0"/>
            </a:rPr>
            <a:t>MEJORES PRÁCTICAS</a:t>
          </a:r>
          <a:endParaRPr lang="es-MX" sz="2000" b="1" kern="1200" dirty="0">
            <a:latin typeface="Bell MT" panose="02020503060305020303" pitchFamily="18" charset="0"/>
          </a:endParaRPr>
        </a:p>
      </dsp:txBody>
      <dsp:txXfrm rot="5400000">
        <a:off x="12698" y="0"/>
        <a:ext cx="2565399" cy="1073149"/>
      </dsp:txXfrm>
    </dsp:sp>
    <dsp:sp modelId="{E738CF89-E2DE-49A7-A932-7ABB32C686FA}">
      <dsp:nvSpPr>
        <dsp:cNvPr id="0" name=""/>
        <dsp:cNvSpPr/>
      </dsp:nvSpPr>
      <dsp:spPr>
        <a:xfrm>
          <a:off x="2565399" y="0"/>
          <a:ext cx="2565399" cy="1430866"/>
        </a:xfrm>
        <a:prstGeom prst="round1Rect">
          <a:avLst/>
        </a:prstGeom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Bell MT" panose="02020503060305020303" pitchFamily="18" charset="0"/>
            </a:rPr>
            <a:t>CAPACITACIÓN DE FUNCIONARIOS</a:t>
          </a:r>
          <a:endParaRPr lang="es-MX" sz="2000" b="1" kern="1200" dirty="0">
            <a:latin typeface="Bell MT" panose="02020503060305020303" pitchFamily="18" charset="0"/>
          </a:endParaRPr>
        </a:p>
      </dsp:txBody>
      <dsp:txXfrm>
        <a:off x="2565399" y="0"/>
        <a:ext cx="2565399" cy="1073149"/>
      </dsp:txXfrm>
    </dsp:sp>
    <dsp:sp modelId="{9D5FE821-D825-4785-9BE2-D7FE5EB9637F}">
      <dsp:nvSpPr>
        <dsp:cNvPr id="0" name=""/>
        <dsp:cNvSpPr/>
      </dsp:nvSpPr>
      <dsp:spPr>
        <a:xfrm rot="10800000">
          <a:off x="0" y="1430866"/>
          <a:ext cx="2565399" cy="1430866"/>
        </a:xfrm>
        <a:prstGeom prst="round1Rect">
          <a:avLst/>
        </a:prstGeom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800" b="1" kern="1200" dirty="0" smtClean="0">
              <a:latin typeface="Bell MT" panose="02020503060305020303" pitchFamily="18" charset="0"/>
            </a:rPr>
            <a:t>IDENTIFICACIÓN DE DISTORSIONES EN LAS NORMAS LOCALES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 dirty="0" smtClean="0">
            <a:latin typeface="Bell MT" panose="02020503060305020303" pitchFamily="18" charset="0"/>
          </a:endParaRPr>
        </a:p>
      </dsp:txBody>
      <dsp:txXfrm rot="10800000">
        <a:off x="0" y="1788583"/>
        <a:ext cx="2565399" cy="1073149"/>
      </dsp:txXfrm>
    </dsp:sp>
    <dsp:sp modelId="{9185DEE3-8C78-4A0C-AEDB-9B310C0D2836}">
      <dsp:nvSpPr>
        <dsp:cNvPr id="0" name=""/>
        <dsp:cNvSpPr/>
      </dsp:nvSpPr>
      <dsp:spPr>
        <a:xfrm rot="5400000">
          <a:off x="3132666" y="863599"/>
          <a:ext cx="1430866" cy="2565399"/>
        </a:xfrm>
        <a:prstGeom prst="round1Rect">
          <a:avLst/>
        </a:prstGeom>
        <a:gradFill flip="none" rotWithShape="0">
          <a:gsLst>
            <a:gs pos="0">
              <a:schemeClr val="accent3">
                <a:tint val="66000"/>
                <a:satMod val="160000"/>
              </a:schemeClr>
            </a:gs>
            <a:gs pos="50000">
              <a:schemeClr val="accent3">
                <a:tint val="44500"/>
                <a:satMod val="160000"/>
              </a:schemeClr>
            </a:gs>
            <a:gs pos="100000">
              <a:schemeClr val="accent3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latin typeface="Bell MT" panose="02020503060305020303" pitchFamily="18" charset="0"/>
            </a:rPr>
            <a:t>MARCO LEGAL HOMOLOGADO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latin typeface="Bell MT" panose="02020503060305020303" pitchFamily="18" charset="0"/>
            </a:rPr>
            <a:t>Y EFICAZ</a:t>
          </a:r>
        </a:p>
      </dsp:txBody>
      <dsp:txXfrm rot="-5400000">
        <a:off x="2565400" y="1788583"/>
        <a:ext cx="2565399" cy="1073149"/>
      </dsp:txXfrm>
    </dsp:sp>
    <dsp:sp modelId="{02A52B2B-4D29-4FBC-A573-76E5940BD739}">
      <dsp:nvSpPr>
        <dsp:cNvPr id="0" name=""/>
        <dsp:cNvSpPr/>
      </dsp:nvSpPr>
      <dsp:spPr>
        <a:xfrm>
          <a:off x="1795780" y="1073149"/>
          <a:ext cx="1539240" cy="715433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smtClean="0">
              <a:latin typeface="Bell MT" panose="02020503060305020303" pitchFamily="18" charset="0"/>
            </a:rPr>
            <a:t>COMPRAS PÚBLICAS</a:t>
          </a:r>
          <a:endParaRPr lang="es-MX" sz="1800" kern="1200" dirty="0">
            <a:latin typeface="Bell MT" panose="02020503060305020303" pitchFamily="18" charset="0"/>
          </a:endParaRPr>
        </a:p>
      </dsp:txBody>
      <dsp:txXfrm>
        <a:off x="1830705" y="1108074"/>
        <a:ext cx="1469390" cy="6455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D7F647-2094-4D22-B3AB-C1AC75AB40D9}">
      <dsp:nvSpPr>
        <dsp:cNvPr id="0" name=""/>
        <dsp:cNvSpPr/>
      </dsp:nvSpPr>
      <dsp:spPr>
        <a:xfrm>
          <a:off x="3441" y="0"/>
          <a:ext cx="3575530" cy="1156032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BC618-A56B-42A4-9452-853B7C562EAF}">
      <dsp:nvSpPr>
        <dsp:cNvPr id="0" name=""/>
        <dsp:cNvSpPr/>
      </dsp:nvSpPr>
      <dsp:spPr>
        <a:xfrm>
          <a:off x="956916" y="289007"/>
          <a:ext cx="3019337" cy="115603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6200000" scaled="1"/>
          <a:tileRect/>
        </a:gra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Rediseño institucional de los órganos de fiscalización</a:t>
          </a:r>
          <a:endParaRPr lang="es-MX" sz="1900" kern="1200" dirty="0"/>
        </a:p>
      </dsp:txBody>
      <dsp:txXfrm>
        <a:off x="990775" y="322866"/>
        <a:ext cx="2951619" cy="1088314"/>
      </dsp:txXfrm>
    </dsp:sp>
    <dsp:sp modelId="{06780E72-17B3-480F-B31E-437747B3AFF2}">
      <dsp:nvSpPr>
        <dsp:cNvPr id="0" name=""/>
        <dsp:cNvSpPr/>
      </dsp:nvSpPr>
      <dsp:spPr>
        <a:xfrm>
          <a:off x="4087491" y="0"/>
          <a:ext cx="3575530" cy="11560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FD44C6-CFFC-4722-8E23-FFD526679DD8}">
      <dsp:nvSpPr>
        <dsp:cNvPr id="0" name=""/>
        <dsp:cNvSpPr/>
      </dsp:nvSpPr>
      <dsp:spPr>
        <a:xfrm>
          <a:off x="5040966" y="289008"/>
          <a:ext cx="3019337" cy="1156031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6200000" scaled="1"/>
          <a:tileRect/>
        </a:gra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Marco legal que garantice la transparencia en el uso de los recursos públicos</a:t>
          </a:r>
          <a:endParaRPr lang="es-MX" sz="1900" kern="1200" dirty="0"/>
        </a:p>
      </dsp:txBody>
      <dsp:txXfrm>
        <a:off x="5074825" y="322867"/>
        <a:ext cx="2951619" cy="10883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3C4C6-F6B0-4F27-9FEF-7473C3F68F49}">
      <dsp:nvSpPr>
        <dsp:cNvPr id="0" name=""/>
        <dsp:cNvSpPr/>
      </dsp:nvSpPr>
      <dsp:spPr>
        <a:xfrm>
          <a:off x="0" y="0"/>
          <a:ext cx="2638984" cy="2738086"/>
        </a:xfrm>
        <a:prstGeom prst="ellipse">
          <a:avLst/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solidFill>
                <a:schemeClr val="tx1"/>
              </a:solidFill>
            </a:rPr>
            <a:t>Explotar las ventajas comparativas de cada entidad.</a:t>
          </a:r>
          <a:endParaRPr lang="es-MX" sz="2400" b="1" kern="1200" dirty="0">
            <a:solidFill>
              <a:schemeClr val="tx1"/>
            </a:solidFill>
          </a:endParaRPr>
        </a:p>
      </dsp:txBody>
      <dsp:txXfrm>
        <a:off x="386470" y="400983"/>
        <a:ext cx="1866044" cy="1936120"/>
      </dsp:txXfrm>
    </dsp:sp>
    <dsp:sp modelId="{85264A3D-DE24-46B7-9F99-65B04E6F77BC}">
      <dsp:nvSpPr>
        <dsp:cNvPr id="0" name=""/>
        <dsp:cNvSpPr/>
      </dsp:nvSpPr>
      <dsp:spPr>
        <a:xfrm>
          <a:off x="2717942" y="1367206"/>
          <a:ext cx="527767" cy="527767"/>
        </a:xfrm>
        <a:prstGeom prst="mathPlus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800" kern="1200"/>
        </a:p>
      </dsp:txBody>
      <dsp:txXfrm>
        <a:off x="2787898" y="1569024"/>
        <a:ext cx="387855" cy="124131"/>
      </dsp:txXfrm>
    </dsp:sp>
    <dsp:sp modelId="{CD998ABB-7E16-48F1-86E8-03608D9D7153}">
      <dsp:nvSpPr>
        <dsp:cNvPr id="0" name=""/>
        <dsp:cNvSpPr/>
      </dsp:nvSpPr>
      <dsp:spPr>
        <a:xfrm>
          <a:off x="3285143" y="36717"/>
          <a:ext cx="2552931" cy="2761235"/>
        </a:xfrm>
        <a:prstGeom prst="ellipse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chemeClr val="tx1"/>
              </a:solidFill>
            </a:rPr>
            <a:t>Impulsar los sectores con alto potencial de crecimiento y generación de empleos.</a:t>
          </a:r>
          <a:endParaRPr lang="es-MX" sz="2000" b="1" kern="1200" dirty="0">
            <a:solidFill>
              <a:schemeClr val="tx1"/>
            </a:solidFill>
          </a:endParaRPr>
        </a:p>
      </dsp:txBody>
      <dsp:txXfrm>
        <a:off x="3659011" y="441091"/>
        <a:ext cx="1805195" cy="1952487"/>
      </dsp:txXfrm>
    </dsp:sp>
    <dsp:sp modelId="{0A14A4CF-3BA7-415A-A008-C6F79D1C1ECB}">
      <dsp:nvSpPr>
        <dsp:cNvPr id="0" name=""/>
        <dsp:cNvSpPr/>
      </dsp:nvSpPr>
      <dsp:spPr>
        <a:xfrm>
          <a:off x="5817160" y="1218380"/>
          <a:ext cx="527767" cy="527767"/>
        </a:xfrm>
        <a:prstGeom prst="mathPlus">
          <a:avLst/>
        </a:prstGeom>
        <a:solidFill>
          <a:schemeClr val="accent2">
            <a:shade val="90000"/>
            <a:hueOff val="0"/>
            <a:satOff val="0"/>
            <a:lumOff val="133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800" kern="1200" dirty="0"/>
        </a:p>
      </dsp:txBody>
      <dsp:txXfrm>
        <a:off x="5887116" y="1420198"/>
        <a:ext cx="387855" cy="124131"/>
      </dsp:txXfrm>
    </dsp:sp>
    <dsp:sp modelId="{C733B9F6-DB4D-4191-BFDB-9EFD69502A3D}">
      <dsp:nvSpPr>
        <dsp:cNvPr id="0" name=""/>
        <dsp:cNvSpPr/>
      </dsp:nvSpPr>
      <dsp:spPr>
        <a:xfrm>
          <a:off x="6321714" y="190020"/>
          <a:ext cx="2355254" cy="2473665"/>
        </a:xfrm>
        <a:prstGeom prst="ellipse">
          <a:avLst/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chemeClr val="tx1"/>
              </a:solidFill>
            </a:rPr>
            <a:t>Identificar  y solucionar  problemas en la formación de recursos humanos.</a:t>
          </a:r>
          <a:endParaRPr lang="es-MX" sz="2000" b="1" kern="1200" dirty="0">
            <a:solidFill>
              <a:schemeClr val="tx1"/>
            </a:solidFill>
          </a:endParaRPr>
        </a:p>
      </dsp:txBody>
      <dsp:txXfrm>
        <a:off x="6666633" y="552280"/>
        <a:ext cx="1665416" cy="1749145"/>
      </dsp:txXfrm>
    </dsp:sp>
    <dsp:sp modelId="{EB13FF83-6779-4C24-B311-3EDBB494F892}">
      <dsp:nvSpPr>
        <dsp:cNvPr id="0" name=""/>
        <dsp:cNvSpPr/>
      </dsp:nvSpPr>
      <dsp:spPr>
        <a:xfrm>
          <a:off x="8839640" y="1218380"/>
          <a:ext cx="527767" cy="527767"/>
        </a:xfrm>
        <a:prstGeom prst="mathEqual">
          <a:avLst/>
        </a:prstGeom>
        <a:solidFill>
          <a:schemeClr val="accent2">
            <a:shade val="90000"/>
            <a:hueOff val="0"/>
            <a:satOff val="0"/>
            <a:lumOff val="133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200" kern="1200"/>
        </a:p>
      </dsp:txBody>
      <dsp:txXfrm>
        <a:off x="8909596" y="1327100"/>
        <a:ext cx="387855" cy="310327"/>
      </dsp:txXfrm>
    </dsp:sp>
    <dsp:sp modelId="{8EA150BA-299F-4028-A02A-984001FFC4BA}">
      <dsp:nvSpPr>
        <dsp:cNvPr id="0" name=""/>
        <dsp:cNvSpPr/>
      </dsp:nvSpPr>
      <dsp:spPr>
        <a:xfrm>
          <a:off x="9583940" y="230116"/>
          <a:ext cx="1973059" cy="2374436"/>
        </a:xfrm>
        <a:prstGeom prst="ellipse">
          <a:avLst/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/>
        </a:p>
      </dsp:txBody>
      <dsp:txXfrm>
        <a:off x="9872888" y="577844"/>
        <a:ext cx="1395163" cy="16789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Accent+Icon#1">
  <dgm:title val="Proceso cheurón destacado"/>
  <dgm:desc val="Se usa para mostrar pasos secuenciales en una tarea, un proceso o un flujo de trabajo, o bien para realzar el movimiento o la dirección. Funciona mejor con una cantidad mínima de texto de nivel 1 y 2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28FB8-F03E-4EED-9085-78094F6AD314}" type="datetimeFigureOut">
              <a:rPr lang="es-MX" smtClean="0"/>
              <a:t>18/08/2013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FADDF-D3E8-49C0-8BCE-400EFF967D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3401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FADDF-D3E8-49C0-8BCE-400EFF967DEE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7441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FADDF-D3E8-49C0-8BCE-400EFF967DEE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3474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685800" y="4482296"/>
            <a:ext cx="5486400" cy="4540509"/>
          </a:xfrm>
        </p:spPr>
        <p:txBody>
          <a:bodyPr/>
          <a:lstStyle/>
          <a:p>
            <a:pPr algn="just"/>
            <a:r>
              <a:rPr lang="es-MX" sz="16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Mejora Regulatoria</a:t>
            </a:r>
            <a:r>
              <a:rPr lang="es-MX" sz="16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Presentar estudios, lineamientos, así como recomendaciones de mejores prácticas para contar con políticas, instituciones y herramientas de mejora regulatoria. Impulsar</a:t>
            </a:r>
            <a:r>
              <a:rPr lang="es-MX" sz="16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proyectos de mejora regulatoria financiados con el Fondo Pyme.</a:t>
            </a:r>
            <a:endParaRPr lang="es-MX" sz="16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6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Compras Públicas. S</a:t>
            </a:r>
            <a:r>
              <a:rPr lang="es-MX" sz="16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promoverán las mejores prácticas en el proceso de adquisiciones; se impulsará la capacitación de funcionarios, así como la adopción de un marco legal que maximice el uso de recursos públicos.</a:t>
            </a:r>
          </a:p>
          <a:p>
            <a:pPr lvl="0" algn="just"/>
            <a:r>
              <a:rPr lang="es-MX" sz="16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Registro Público de Comercio</a:t>
            </a:r>
            <a:r>
              <a:rPr lang="es-MX" sz="16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Impulsar un motor de pagos que permita el cobro en línea de los derechos, manteniendo el esquema de recaudación directa por parte de las entidades federativas.</a:t>
            </a:r>
          </a:p>
          <a:p>
            <a:pPr algn="just"/>
            <a:r>
              <a:rPr lang="es-MX" sz="16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Presupuestos Transparentes. </a:t>
            </a:r>
            <a:r>
              <a:rPr lang="es-MX" sz="16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Fomentar un marco legal que garantice la transparencia en el uso de los recursos públicos, así como el rediseño institucional de las auditorías superiores u órganos de fiscalización de las entidades federativas.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FADDF-D3E8-49C0-8BCE-400EFF967DEE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8210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600" dirty="0" smtClean="0"/>
              <a:t>Impulsar acciones de fomento económico y política sectorial, a través del análisis y presentación de estudios que contribuirán a que las entidades sean más productivas.</a:t>
            </a:r>
          </a:p>
          <a:p>
            <a:endParaRPr lang="es-MX" sz="1600" dirty="0" smtClean="0"/>
          </a:p>
          <a:p>
            <a:r>
              <a:rPr lang="es-MX" sz="1600" dirty="0" smtClean="0"/>
              <a:t>Identificando los sectores con mayor potencial de crecimiento , así como </a:t>
            </a:r>
            <a:r>
              <a:rPr lang="es-MX" sz="1600" dirty="0"/>
              <a:t>las ventajas comparativas de cada estado del país, </a:t>
            </a:r>
            <a:r>
              <a:rPr lang="es-MX" sz="1600" dirty="0" smtClean="0"/>
              <a:t>como su infraestructura</a:t>
            </a:r>
            <a:r>
              <a:rPr lang="es-MX" sz="1600" dirty="0"/>
              <a:t>, ventajas geográficas, capacidades </a:t>
            </a:r>
            <a:r>
              <a:rPr lang="es-MX" sz="1600" dirty="0" smtClean="0"/>
              <a:t>instaladas, así como programas </a:t>
            </a:r>
            <a:r>
              <a:rPr lang="es-MX" sz="1600" dirty="0"/>
              <a:t>con potencial de </a:t>
            </a:r>
            <a:r>
              <a:rPr lang="es-MX" sz="1600" dirty="0" smtClean="0"/>
              <a:t>desarrollo. </a:t>
            </a:r>
          </a:p>
          <a:p>
            <a:endParaRPr lang="es-MX" sz="1600" dirty="0" smtClean="0"/>
          </a:p>
          <a:p>
            <a:r>
              <a:rPr lang="es-MX" sz="1600" dirty="0" smtClean="0"/>
              <a:t>Asimismo, impulsar estudios </a:t>
            </a:r>
            <a:r>
              <a:rPr lang="es-MX" sz="1600" dirty="0"/>
              <a:t>estatales </a:t>
            </a:r>
            <a:r>
              <a:rPr lang="es-MX" sz="1600" dirty="0" smtClean="0"/>
              <a:t>que identifiquen las </a:t>
            </a:r>
            <a:r>
              <a:rPr lang="es-MX" sz="1600" dirty="0"/>
              <a:t>competencias laborales más requeridas entre los </a:t>
            </a:r>
            <a:r>
              <a:rPr lang="es-MX" sz="1600" dirty="0" smtClean="0"/>
              <a:t>jóvenes y que se logre una interconexión entre los programas educativos y el mercado laboral.</a:t>
            </a:r>
          </a:p>
          <a:p>
            <a:endParaRPr lang="es-MX" sz="1600" dirty="0" smtClean="0"/>
          </a:p>
          <a:p>
            <a:r>
              <a:rPr lang="es-MX" sz="1600" dirty="0"/>
              <a:t>Se buscará ser un interlocutor con el Ejecutivo Federal y alinear estrategias con el Comité Nacional de Productividad, </a:t>
            </a:r>
            <a:r>
              <a:rPr lang="es-MX" sz="1600" dirty="0" smtClean="0"/>
              <a:t> el </a:t>
            </a:r>
            <a:r>
              <a:rPr lang="es-MX" sz="1600" dirty="0"/>
              <a:t>cual tiene por objeto contribuir a la definición de objetivos, metas, acciones y prioridades en materia de productividad y </a:t>
            </a:r>
            <a:r>
              <a:rPr lang="es-MX" sz="1600" dirty="0" smtClean="0"/>
              <a:t>empleo.</a:t>
            </a:r>
          </a:p>
          <a:p>
            <a:endParaRPr lang="es-MX" dirty="0"/>
          </a:p>
          <a:p>
            <a:r>
              <a:rPr lang="es-MX" dirty="0"/>
              <a:t> 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FADDF-D3E8-49C0-8BCE-400EFF967DEE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2958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FADDF-D3E8-49C0-8BCE-400EFF967DEE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3051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8/18/2013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1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0962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5739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11169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57553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53434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41983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8/18/2013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900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8/18/2013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4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8/18/2013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111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042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8/18/2013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774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8/18/2013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459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8/18/2013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169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8/18/2013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971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8/18/2013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072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915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92D050"/>
          </a:fgClr>
          <a:bgClr>
            <a:schemeClr val="accent6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86B75A-687E-405C-8A0B-8D00578BA2C3}" type="datetimeFigureOut">
              <a:rPr lang="en-US" smtClean="0"/>
              <a:pPr/>
              <a:t>8/18/2013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7036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  <p:sldLayoutId id="2147484148" r:id="rId12"/>
    <p:sldLayoutId id="2147484149" r:id="rId13"/>
    <p:sldLayoutId id="2147484150" r:id="rId14"/>
    <p:sldLayoutId id="2147484151" r:id="rId15"/>
    <p:sldLayoutId id="2147484152" r:id="rId16"/>
    <p:sldLayoutId id="214748415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chemeClr val="accent1">
                <a:lumMod val="5000"/>
                <a:lumOff val="95000"/>
              </a:schemeClr>
            </a:gs>
            <a:gs pos="4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4550" y="3398004"/>
            <a:ext cx="9129547" cy="2262781"/>
          </a:xfrm>
        </p:spPr>
        <p:txBody>
          <a:bodyPr>
            <a:normAutofit fontScale="90000"/>
          </a:bodyPr>
          <a:lstStyle/>
          <a:p>
            <a:r>
              <a:rPr lang="es-MX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PROPUESTA DE AGENDA TEMÁTICA</a:t>
            </a:r>
            <a:br>
              <a:rPr lang="es-MX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s-MX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COMISIÓN DE COMPETITIVIDAD </a:t>
            </a:r>
            <a:br>
              <a:rPr lang="es-MX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s-MX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CONFERENCIA NACIONAL DE GOBERNADORES</a:t>
            </a:r>
            <a:br>
              <a:rPr lang="es-MX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s-MX" sz="32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es-MX" sz="32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s-MX" sz="1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agosto de 2013</a:t>
            </a:r>
            <a:endParaRPr lang="es-MX" sz="18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n 2" descr="C:\Users\LuisCarlos\Desktop\CONAGO_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762" y="169333"/>
            <a:ext cx="1155700" cy="1463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531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257131" y="0"/>
            <a:ext cx="4702788" cy="8366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1800" b="1" dirty="0" smtClean="0">
                <a:ln w="0"/>
                <a:solidFill>
                  <a:schemeClr val="accent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COMISIÓN DE </a:t>
            </a:r>
            <a:r>
              <a:rPr lang="es-MX" sz="2400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COMPETITIVIDAD</a:t>
            </a:r>
          </a:p>
          <a:p>
            <a:pPr algn="ctr"/>
            <a:r>
              <a:rPr lang="es-MX" sz="1800" b="1" dirty="0" smtClean="0">
                <a:ln w="0"/>
                <a:solidFill>
                  <a:schemeClr val="accent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                                     </a:t>
            </a:r>
            <a:r>
              <a:rPr lang="es-MX" sz="1800" b="1" dirty="0" err="1" smtClean="0">
                <a:ln w="0"/>
                <a:solidFill>
                  <a:schemeClr val="accent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CONAGO</a:t>
            </a:r>
            <a:endParaRPr lang="es-MX" sz="1800" b="1" dirty="0">
              <a:ln w="0"/>
              <a:solidFill>
                <a:schemeClr val="accent5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064927" y="1326717"/>
            <a:ext cx="95794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2400" dirty="0" smtClean="0">
                <a:solidFill>
                  <a:srgbClr val="002060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La  Comisión de Competitividad de la Conferencia Nacional de Gobernadores será un espacio de discusión, análisis y difusión de las mejores prácticas y políticas públicas que contribuyan a que las entidades federativas sean más competitivas y con ello se propicie mayor crecimiento económico y bienestar social.</a:t>
            </a:r>
          </a:p>
          <a:p>
            <a:pPr lvl="0" algn="just"/>
            <a:endParaRPr lang="es-MX" sz="2400" dirty="0">
              <a:solidFill>
                <a:srgbClr val="00206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32509" y="1991056"/>
            <a:ext cx="1213801" cy="36933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Objetivo</a:t>
            </a:r>
            <a:endParaRPr lang="es-MX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478971" y="3352668"/>
            <a:ext cx="11364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>
                <a:solidFill>
                  <a:srgbClr val="002060"/>
                </a:solidFill>
                <a:latin typeface="Bell MT" panose="02020503060305020303" pitchFamily="18" charset="0"/>
              </a:rPr>
              <a:t>La propuesta de Agenda fue una colaboración conjunta de varios organismos e instituciones</a:t>
            </a:r>
          </a:p>
          <a:p>
            <a:endParaRPr lang="es-MX" sz="24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002" y="4211626"/>
            <a:ext cx="2276475" cy="143092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355" y="5660992"/>
            <a:ext cx="2343150" cy="8763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744" y="4763848"/>
            <a:ext cx="3305175" cy="138112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13" y="4329821"/>
            <a:ext cx="1943100" cy="2127294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720043" y="5729943"/>
            <a:ext cx="19431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</a:rPr>
              <a:t>Subsecretaría </a:t>
            </a:r>
          </a:p>
          <a:p>
            <a:pPr algn="ctr"/>
            <a:r>
              <a:rPr lang="es-MX" sz="1400" b="1" dirty="0" smtClean="0">
                <a:solidFill>
                  <a:schemeClr val="bg1"/>
                </a:solidFill>
              </a:rPr>
              <a:t>de Competitividad y Normatividad </a:t>
            </a:r>
            <a:endParaRPr lang="es-MX" sz="1400" b="1" dirty="0">
              <a:solidFill>
                <a:schemeClr val="bg1"/>
              </a:solidFill>
            </a:endParaRPr>
          </a:p>
        </p:txBody>
      </p:sp>
      <p:sp>
        <p:nvSpPr>
          <p:cNvPr id="16" name="Cheurón 15"/>
          <p:cNvSpPr/>
          <p:nvPr/>
        </p:nvSpPr>
        <p:spPr>
          <a:xfrm>
            <a:off x="1745612" y="1833272"/>
            <a:ext cx="319315" cy="60130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76" y="4048159"/>
            <a:ext cx="2036170" cy="133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7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09650" y="1516479"/>
            <a:ext cx="10494962" cy="4922421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marL="0" indent="0">
              <a:buNone/>
            </a:pPr>
            <a:endParaRPr lang="es-MX" sz="3200" b="1" dirty="0"/>
          </a:p>
          <a:p>
            <a:pPr marL="0" indent="0">
              <a:buNone/>
            </a:pPr>
            <a:endParaRPr lang="es-MX" sz="3200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18573467"/>
              </p:ext>
            </p:extLst>
          </p:nvPr>
        </p:nvGraphicFramePr>
        <p:xfrm>
          <a:off x="1009650" y="1115878"/>
          <a:ext cx="10153650" cy="5323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ítulo 1"/>
          <p:cNvSpPr txBox="1">
            <a:spLocks/>
          </p:cNvSpPr>
          <p:nvPr/>
        </p:nvSpPr>
        <p:spPr>
          <a:xfrm>
            <a:off x="6257131" y="0"/>
            <a:ext cx="4702788" cy="8366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1800" b="1" dirty="0" smtClean="0">
                <a:ln w="0"/>
                <a:solidFill>
                  <a:schemeClr val="accent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COMISIÓN DE </a:t>
            </a:r>
            <a:r>
              <a:rPr lang="es-MX" sz="2400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COMPETITIVIDAD</a:t>
            </a:r>
          </a:p>
          <a:p>
            <a:pPr algn="ctr"/>
            <a:r>
              <a:rPr lang="es-MX" sz="1800" b="1" dirty="0" smtClean="0">
                <a:ln w="0"/>
                <a:solidFill>
                  <a:schemeClr val="accent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                                     </a:t>
            </a:r>
            <a:r>
              <a:rPr lang="es-MX" sz="1800" b="1" dirty="0" err="1" smtClean="0">
                <a:ln w="0"/>
                <a:solidFill>
                  <a:schemeClr val="accent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CONAGO</a:t>
            </a:r>
            <a:endParaRPr lang="es-MX" sz="1800" b="1" dirty="0">
              <a:ln w="0"/>
              <a:solidFill>
                <a:schemeClr val="accent5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98500" y="1516479"/>
            <a:ext cx="39243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MX" dirty="0" smtClean="0"/>
              <a:t>EJES TEMÁTICOS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7970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Marcador de conteni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833016"/>
              </p:ext>
            </p:extLst>
          </p:nvPr>
        </p:nvGraphicFramePr>
        <p:xfrm>
          <a:off x="152400" y="895866"/>
          <a:ext cx="5142747" cy="3649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ángulo 10"/>
          <p:cNvSpPr/>
          <p:nvPr/>
        </p:nvSpPr>
        <p:spPr>
          <a:xfrm>
            <a:off x="152400" y="150336"/>
            <a:ext cx="1186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>
                <a:solidFill>
                  <a:srgbClr val="002060"/>
                </a:solidFill>
                <a:latin typeface="Bell MT" panose="02020503060305020303" pitchFamily="18" charset="0"/>
                <a:ea typeface="Times New Roman" panose="02020603050405020304" pitchFamily="18" charset="0"/>
                <a:cs typeface="Andalus" panose="02020603050405020304" pitchFamily="18" charset="-78"/>
              </a:rPr>
              <a:t>EJE 1. ESTABLECER UN MARCO REGULATORIO EFICAZ QUE GENERE UN AMBIENTE DE NEGOCIOS PROPICIO PARA LA ATRACCIÓN DE INVERSIONES Y EL CRECIMIENTO DE LAS PEQUEÑAS Y MEDIANAS EMPRESAS</a:t>
            </a:r>
            <a:endParaRPr lang="es-MX" dirty="0">
              <a:solidFill>
                <a:srgbClr val="002060"/>
              </a:solidFill>
            </a:endParaRP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011028657"/>
              </p:ext>
            </p:extLst>
          </p:nvPr>
        </p:nvGraphicFramePr>
        <p:xfrm>
          <a:off x="6769100" y="1227667"/>
          <a:ext cx="5130800" cy="2861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1329896416"/>
              </p:ext>
            </p:extLst>
          </p:nvPr>
        </p:nvGraphicFramePr>
        <p:xfrm>
          <a:off x="3950455" y="4673600"/>
          <a:ext cx="8063745" cy="144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8" name="Título 1"/>
          <p:cNvSpPr txBox="1">
            <a:spLocks/>
          </p:cNvSpPr>
          <p:nvPr/>
        </p:nvSpPr>
        <p:spPr>
          <a:xfrm>
            <a:off x="7489212" y="6021310"/>
            <a:ext cx="4702788" cy="8366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1800" b="1" dirty="0" smtClean="0">
                <a:ln w="0"/>
                <a:solidFill>
                  <a:schemeClr val="accent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COMISIÓN DE </a:t>
            </a:r>
            <a:r>
              <a:rPr lang="es-MX" sz="2400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COMPETITIVIDAD</a:t>
            </a:r>
          </a:p>
          <a:p>
            <a:pPr algn="ctr"/>
            <a:r>
              <a:rPr lang="es-MX" sz="1800" b="1" dirty="0" smtClean="0">
                <a:ln w="0"/>
                <a:solidFill>
                  <a:schemeClr val="accent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                                     </a:t>
            </a:r>
            <a:r>
              <a:rPr lang="es-MX" sz="1800" b="1" dirty="0" err="1" smtClean="0">
                <a:ln w="0"/>
                <a:solidFill>
                  <a:schemeClr val="accent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CONAGO</a:t>
            </a:r>
            <a:endParaRPr lang="es-MX" sz="1800" b="1" dirty="0">
              <a:ln w="0"/>
              <a:solidFill>
                <a:schemeClr val="accent5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8762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152400" y="150336"/>
            <a:ext cx="11861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 smtClean="0">
                <a:solidFill>
                  <a:srgbClr val="002060"/>
                </a:solidFill>
                <a:latin typeface="Bell MT" panose="02020503060305020303" pitchFamily="18" charset="0"/>
              </a:rPr>
              <a:t>EJE 2. IMPULSAR </a:t>
            </a:r>
            <a:r>
              <a:rPr lang="es-MX" sz="2000" b="1" dirty="0">
                <a:solidFill>
                  <a:srgbClr val="002060"/>
                </a:solidFill>
                <a:latin typeface="Bell MT" panose="02020503060305020303" pitchFamily="18" charset="0"/>
              </a:rPr>
              <a:t>ACCIONES DE FOMENTO ECONÓMICO Y POLÍTICA </a:t>
            </a:r>
            <a:r>
              <a:rPr lang="es-MX" sz="2000" b="1" dirty="0" smtClean="0">
                <a:solidFill>
                  <a:srgbClr val="002060"/>
                </a:solidFill>
                <a:latin typeface="Bell MT" panose="02020503060305020303" pitchFamily="18" charset="0"/>
              </a:rPr>
              <a:t>SECTORIAL</a:t>
            </a:r>
            <a:r>
              <a:rPr lang="es-MX" sz="2000" b="1" dirty="0">
                <a:solidFill>
                  <a:srgbClr val="002060"/>
                </a:solidFill>
                <a:latin typeface="Bell MT" panose="02020503060305020303" pitchFamily="18" charset="0"/>
              </a:rPr>
              <a:t>, A TRAVÉS DE LA IDENTIFICACIÓN DE LAS VENTAJAS COMPARATIVAS DE CADA ENTIDAD FEDERATIVA</a:t>
            </a:r>
            <a:r>
              <a:rPr lang="es-MX" sz="2000" b="1" dirty="0" smtClean="0">
                <a:solidFill>
                  <a:srgbClr val="002060"/>
                </a:solidFill>
                <a:latin typeface="Bell MT" panose="02020503060305020303" pitchFamily="18" charset="0"/>
              </a:rPr>
              <a:t>.</a:t>
            </a:r>
            <a:endParaRPr lang="es-MX" sz="20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 algn="just"/>
            <a:endParaRPr lang="es-MX" sz="2000" b="1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400" b="1" dirty="0" smtClean="0">
                <a:solidFill>
                  <a:srgbClr val="002060"/>
                </a:solidFill>
                <a:latin typeface="Bell MT" panose="02020503060305020303" pitchFamily="18" charset="0"/>
              </a:rPr>
              <a:t>Análisis y presentación de estudios que contribuyan a:</a:t>
            </a:r>
            <a:endParaRPr lang="es-MX" sz="2400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7489212" y="6021310"/>
            <a:ext cx="4702788" cy="8366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1800" b="1" dirty="0" smtClean="0">
                <a:ln w="0"/>
                <a:solidFill>
                  <a:schemeClr val="accent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COMISIÓN DE </a:t>
            </a:r>
            <a:r>
              <a:rPr lang="es-MX" sz="2400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COMPETITIVIDAD</a:t>
            </a:r>
          </a:p>
          <a:p>
            <a:pPr algn="ctr"/>
            <a:r>
              <a:rPr lang="es-MX" sz="1800" b="1" dirty="0" smtClean="0">
                <a:ln w="0"/>
                <a:solidFill>
                  <a:schemeClr val="accent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                                     </a:t>
            </a:r>
            <a:r>
              <a:rPr lang="es-MX" sz="1800" b="1" dirty="0" err="1" smtClean="0">
                <a:ln w="0"/>
                <a:solidFill>
                  <a:schemeClr val="accent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CONAGO</a:t>
            </a:r>
            <a:endParaRPr lang="es-MX" sz="1800" b="1" dirty="0">
              <a:ln w="0"/>
              <a:solidFill>
                <a:schemeClr val="accent5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50991015"/>
              </p:ext>
            </p:extLst>
          </p:nvPr>
        </p:nvGraphicFramePr>
        <p:xfrm>
          <a:off x="457200" y="1843107"/>
          <a:ext cx="11557000" cy="3262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0151534" y="2952424"/>
            <a:ext cx="186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C00000"/>
                </a:solidFill>
              </a:rPr>
              <a:t>PRODUCTIVIDAD</a:t>
            </a:r>
            <a:endParaRPr lang="es-MX" dirty="0">
              <a:solidFill>
                <a:srgbClr val="C00000"/>
              </a:solidFill>
            </a:endParaRPr>
          </a:p>
        </p:txBody>
      </p:sp>
      <p:sp>
        <p:nvSpPr>
          <p:cNvPr id="8" name="Flecha arriba 7"/>
          <p:cNvSpPr/>
          <p:nvPr/>
        </p:nvSpPr>
        <p:spPr>
          <a:xfrm>
            <a:off x="10684934" y="2535711"/>
            <a:ext cx="558800" cy="372533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/>
          <p:cNvSpPr txBox="1"/>
          <p:nvPr/>
        </p:nvSpPr>
        <p:spPr>
          <a:xfrm>
            <a:off x="287865" y="4961467"/>
            <a:ext cx="11277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Trabajar conjuntamente con el Consejo Nacional de </a:t>
            </a:r>
            <a:r>
              <a:rPr lang="es-MX" sz="2400" b="1" dirty="0" smtClean="0">
                <a:solidFill>
                  <a:srgbClr val="002060"/>
                </a:solidFill>
                <a:latin typeface="Bell MT" panose="02020503060305020303" pitchFamily="18" charset="0"/>
              </a:rPr>
              <a:t>Productividad </a:t>
            </a:r>
            <a:r>
              <a:rPr lang="es-MX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para alinear </a:t>
            </a:r>
            <a:r>
              <a:rPr lang="es-MX" sz="2400" b="1" dirty="0" smtClean="0">
                <a:solidFill>
                  <a:srgbClr val="002060"/>
                </a:solidFill>
                <a:latin typeface="Bell MT" panose="02020503060305020303" pitchFamily="18" charset="0"/>
              </a:rPr>
              <a:t>estrategias.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Promover estudios y políticas públicas para integrar a los </a:t>
            </a:r>
            <a:r>
              <a:rPr lang="es-MX" sz="2400" b="1" dirty="0" err="1">
                <a:solidFill>
                  <a:srgbClr val="002060"/>
                </a:solidFill>
                <a:latin typeface="Bell MT" panose="02020503060305020303" pitchFamily="18" charset="0"/>
              </a:rPr>
              <a:t>clusters</a:t>
            </a:r>
            <a:r>
              <a:rPr lang="es-MX" sz="2400" b="1" dirty="0">
                <a:solidFill>
                  <a:srgbClr val="002060"/>
                </a:solidFill>
                <a:latin typeface="Bell MT" panose="02020503060305020303" pitchFamily="18" charset="0"/>
              </a:rPr>
              <a:t> en las cadenas globales de </a:t>
            </a:r>
            <a:r>
              <a:rPr lang="es-MX" sz="2400" b="1" dirty="0" smtClean="0">
                <a:solidFill>
                  <a:srgbClr val="002060"/>
                </a:solidFill>
                <a:latin typeface="Bell MT" panose="02020503060305020303" pitchFamily="18" charset="0"/>
              </a:rPr>
              <a:t>valor.</a:t>
            </a:r>
            <a:endParaRPr lang="es-MX" sz="24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62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152400" y="150336"/>
            <a:ext cx="11861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b="1" dirty="0" smtClean="0">
                <a:solidFill>
                  <a:srgbClr val="002060"/>
                </a:solidFill>
                <a:latin typeface="Bell MT" panose="02020503060305020303" pitchFamily="18" charset="0"/>
              </a:rPr>
              <a:t>EJE 3. FOMENTAR </a:t>
            </a:r>
            <a:r>
              <a:rPr lang="es-MX" b="1" dirty="0">
                <a:solidFill>
                  <a:srgbClr val="002060"/>
                </a:solidFill>
                <a:latin typeface="Bell MT" panose="02020503060305020303" pitchFamily="18" charset="0"/>
              </a:rPr>
              <a:t>ESTRATEGIAS Y POLÍTICAS PARA INCENTIVAR EL DESARROLLO REGIONAL</a:t>
            </a:r>
            <a:endParaRPr lang="es-MX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r>
              <a:rPr lang="es-MX" dirty="0">
                <a:solidFill>
                  <a:srgbClr val="002060"/>
                </a:solidFill>
                <a:latin typeface="Bell MT" panose="02020503060305020303" pitchFamily="18" charset="0"/>
              </a:rPr>
              <a:t> 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MX" dirty="0">
                <a:solidFill>
                  <a:srgbClr val="002060"/>
                </a:solidFill>
                <a:latin typeface="Bell MT" panose="02020503060305020303" pitchFamily="18" charset="0"/>
              </a:rPr>
              <a:t>Diseñar estrategias para crear regiones competitivas considerando sus ventajas comparativas y vocaciones productivas. 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MX" dirty="0">
                <a:solidFill>
                  <a:srgbClr val="002060"/>
                </a:solidFill>
                <a:latin typeface="Bell MT" panose="02020503060305020303" pitchFamily="18" charset="0"/>
              </a:rPr>
              <a:t>Promover alianzas entre las entidades federativas para fomentar proyectos productivos y políticas públicas que fortalezcan el desarrollo regional.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MX" dirty="0">
                <a:solidFill>
                  <a:srgbClr val="002060"/>
                </a:solidFill>
                <a:latin typeface="Bell MT" panose="02020503060305020303" pitchFamily="18" charset="0"/>
              </a:rPr>
              <a:t>Proponer al Ejecutivo Federal políticas y programas en materia de desarrollo productivo regional.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MX" dirty="0">
                <a:solidFill>
                  <a:srgbClr val="002060"/>
                </a:solidFill>
                <a:latin typeface="Bell MT" panose="02020503060305020303" pitchFamily="18" charset="0"/>
              </a:rPr>
              <a:t>Ser interlocutor con el Consejo Consultivo Empresarial para el Crecimiento Económico de México para impulsar agendas de competitividad regionales.</a:t>
            </a:r>
          </a:p>
          <a:p>
            <a:pPr algn="just"/>
            <a:r>
              <a:rPr lang="es-MX" dirty="0">
                <a:solidFill>
                  <a:srgbClr val="002060"/>
                </a:solidFill>
                <a:latin typeface="Bell MT" panose="02020503060305020303" pitchFamily="18" charset="0"/>
              </a:rPr>
              <a:t> </a:t>
            </a:r>
            <a:endParaRPr lang="es-MX" dirty="0" smtClean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 algn="just"/>
            <a:r>
              <a:rPr lang="es-MX" b="1" dirty="0" smtClean="0">
                <a:solidFill>
                  <a:srgbClr val="002060"/>
                </a:solidFill>
                <a:latin typeface="Bell MT" panose="02020503060305020303" pitchFamily="18" charset="0"/>
              </a:rPr>
              <a:t>EJE 4. ANÁLISIS </a:t>
            </a:r>
            <a:r>
              <a:rPr lang="es-MX" b="1" dirty="0">
                <a:solidFill>
                  <a:srgbClr val="002060"/>
                </a:solidFill>
                <a:latin typeface="Bell MT" panose="02020503060305020303" pitchFamily="18" charset="0"/>
              </a:rPr>
              <a:t>Y DIFUSIÓN DE ESTUDIOS E ÍNDICES DE </a:t>
            </a:r>
            <a:r>
              <a:rPr lang="es-MX" b="1" dirty="0" smtClean="0">
                <a:solidFill>
                  <a:srgbClr val="002060"/>
                </a:solidFill>
                <a:latin typeface="Bell MT" panose="02020503060305020303" pitchFamily="18" charset="0"/>
              </a:rPr>
              <a:t>COMPETITIVIDAD</a:t>
            </a:r>
          </a:p>
          <a:p>
            <a:pPr algn="just"/>
            <a:endParaRPr lang="es-MX" dirty="0">
              <a:solidFill>
                <a:srgbClr val="002060"/>
              </a:solidFill>
              <a:latin typeface="Bell MT" panose="02020503060305020303" pitchFamily="18" charset="0"/>
            </a:endParaRPr>
          </a:p>
          <a:p>
            <a:pPr algn="just"/>
            <a:r>
              <a:rPr lang="es-MX" dirty="0" smtClean="0">
                <a:solidFill>
                  <a:srgbClr val="002060"/>
                </a:solidFill>
                <a:latin typeface="Bell MT" panose="020205030603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Conocer de primera mano los resultados y metodología de los principales estudios e índices de competitividad estatal. Asimismo, promover que </a:t>
            </a:r>
            <a:r>
              <a:rPr lang="es-MX" dirty="0">
                <a:solidFill>
                  <a:srgbClr val="002060"/>
                </a:solidFill>
                <a:latin typeface="Bell MT" panose="020205030603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las instituciones establezcan mayor continuidad </a:t>
            </a:r>
            <a:r>
              <a:rPr lang="es-MX" dirty="0" smtClean="0">
                <a:solidFill>
                  <a:srgbClr val="002060"/>
                </a:solidFill>
                <a:latin typeface="Bell MT" panose="020205030603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en las variables analizadas, </a:t>
            </a:r>
            <a:r>
              <a:rPr lang="es-MX" dirty="0">
                <a:solidFill>
                  <a:srgbClr val="002060"/>
                </a:solidFill>
                <a:latin typeface="Bell MT" panose="020205030603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que los cambios metodológicos no sean abruptos entre una y otra edición, y que exista claridad en el periodo de tiempo </a:t>
            </a:r>
            <a:r>
              <a:rPr lang="es-MX" dirty="0" smtClean="0">
                <a:solidFill>
                  <a:srgbClr val="002060"/>
                </a:solidFill>
                <a:latin typeface="Bell MT" panose="020205030603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evaluado.</a:t>
            </a:r>
            <a:endParaRPr lang="es-MX" dirty="0">
              <a:solidFill>
                <a:srgbClr val="002060"/>
              </a:solidFill>
              <a:latin typeface="Bell MT" panose="0202050306030502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s-MX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7489212" y="6021310"/>
            <a:ext cx="4702788" cy="8366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1800" b="1" dirty="0" smtClean="0">
                <a:ln w="0"/>
                <a:solidFill>
                  <a:schemeClr val="accent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COMISIÓN DE </a:t>
            </a:r>
            <a:r>
              <a:rPr lang="es-MX" sz="2400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COMPETITIVIDAD</a:t>
            </a:r>
          </a:p>
          <a:p>
            <a:pPr algn="ctr"/>
            <a:r>
              <a:rPr lang="es-MX" sz="1800" b="1" dirty="0" smtClean="0">
                <a:ln w="0"/>
                <a:solidFill>
                  <a:schemeClr val="accent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                                     </a:t>
            </a:r>
            <a:r>
              <a:rPr lang="es-MX" sz="1800" b="1" dirty="0" err="1" smtClean="0">
                <a:ln w="0"/>
                <a:solidFill>
                  <a:schemeClr val="accent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CONAGO</a:t>
            </a:r>
            <a:endParaRPr lang="es-MX" sz="1800" b="1" dirty="0">
              <a:ln w="0"/>
              <a:solidFill>
                <a:schemeClr val="accent5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9850">
            <a:off x="2265410" y="4190270"/>
            <a:ext cx="1807138" cy="233681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9000">
            <a:off x="601085" y="4259925"/>
            <a:ext cx="1530166" cy="229524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8089">
            <a:off x="4184745" y="4306254"/>
            <a:ext cx="1470532" cy="194956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2544">
            <a:off x="5664187" y="4476381"/>
            <a:ext cx="1990522" cy="213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4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TC103457515[[fn=Vista]]</Template>
  <TotalTime>1908</TotalTime>
  <Words>493</Words>
  <Application>Microsoft Office PowerPoint</Application>
  <PresentationFormat>Panorámica</PresentationFormat>
  <Paragraphs>77</Paragraphs>
  <Slides>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6" baseType="lpstr">
      <vt:lpstr>Arial Unicode MS</vt:lpstr>
      <vt:lpstr>Aharoni</vt:lpstr>
      <vt:lpstr>Andalus</vt:lpstr>
      <vt:lpstr>Arial</vt:lpstr>
      <vt:lpstr>Bell MT</vt:lpstr>
      <vt:lpstr>Calibri</vt:lpstr>
      <vt:lpstr>Calibri Light</vt:lpstr>
      <vt:lpstr>Times New Roman</vt:lpstr>
      <vt:lpstr>Wingdings</vt:lpstr>
      <vt:lpstr>Celestial</vt:lpstr>
      <vt:lpstr>PROPUESTA DE AGENDA TEMÁTICA COMISIÓN DE COMPETITIVIDAD  CONFERENCIA NACIONAL DE GOBERNADORES  agosto de 2013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DE AGENDA TEMÁTICA DE LA COMISIÓN DE COMPETITIVIDAD DE LA CONFERENCIA NACIONAL DE GOBERNADORES</dc:title>
  <dc:creator>Liliana Trejo</dc:creator>
  <cp:lastModifiedBy>Liliana Trejo</cp:lastModifiedBy>
  <cp:revision>83</cp:revision>
  <cp:lastPrinted>2013-08-09T04:30:11Z</cp:lastPrinted>
  <dcterms:created xsi:type="dcterms:W3CDTF">2013-08-05T16:57:24Z</dcterms:created>
  <dcterms:modified xsi:type="dcterms:W3CDTF">2013-08-18T14:30:17Z</dcterms:modified>
</cp:coreProperties>
</file>