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4"/>
  </p:notesMasterIdLst>
  <p:sldIdLst>
    <p:sldId id="256" r:id="rId3"/>
    <p:sldId id="377" r:id="rId4"/>
    <p:sldId id="376" r:id="rId5"/>
    <p:sldId id="378" r:id="rId6"/>
    <p:sldId id="380" r:id="rId7"/>
    <p:sldId id="384" r:id="rId8"/>
    <p:sldId id="385" r:id="rId9"/>
    <p:sldId id="381" r:id="rId10"/>
    <p:sldId id="382" r:id="rId11"/>
    <p:sldId id="383" r:id="rId12"/>
    <p:sldId id="354" r:id="rId1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3821">
          <p15:clr>
            <a:srgbClr val="A4A3A4"/>
          </p15:clr>
        </p15:guide>
        <p15:guide id="4" orient="horz" pos="250">
          <p15:clr>
            <a:srgbClr val="A4A3A4"/>
          </p15:clr>
        </p15:guide>
        <p15:guide id="5" orient="horz" pos="649">
          <p15:clr>
            <a:srgbClr val="A4A3A4"/>
          </p15:clr>
        </p15:guide>
        <p15:guide id="6" pos="436">
          <p15:clr>
            <a:srgbClr val="A4A3A4"/>
          </p15:clr>
        </p15:guide>
        <p15:guide id="7" pos="7248">
          <p15:clr>
            <a:srgbClr val="A4A3A4"/>
          </p15:clr>
        </p15:guide>
        <p15:guide id="8" pos="38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958"/>
    <a:srgbClr val="CCECF8"/>
    <a:srgbClr val="1AC2ED"/>
    <a:srgbClr val="21AFE1"/>
    <a:srgbClr val="A3DEF3"/>
    <a:srgbClr val="FFFFFF"/>
    <a:srgbClr val="203864"/>
    <a:srgbClr val="2E57A1"/>
    <a:srgbClr val="4472C4"/>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899" autoAdjust="0"/>
  </p:normalViewPr>
  <p:slideViewPr>
    <p:cSldViewPr snapToGrid="0">
      <p:cViewPr varScale="1">
        <p:scale>
          <a:sx n="64" d="100"/>
          <a:sy n="64" d="100"/>
        </p:scale>
        <p:origin x="748" y="36"/>
      </p:cViewPr>
      <p:guideLst>
        <p:guide orient="horz" pos="2160"/>
        <p:guide pos="3840"/>
        <p:guide orient="horz" pos="3821"/>
        <p:guide orient="horz" pos="250"/>
        <p:guide orient="horz" pos="649"/>
        <p:guide pos="436"/>
        <p:guide pos="7248"/>
        <p:guide pos="385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8E117C-55DA-45FE-8471-46195F01B722}"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s-ES"/>
        </a:p>
      </dgm:t>
    </dgm:pt>
    <dgm:pt modelId="{2859DD21-C882-42B8-8ADE-5F8AF155E488}">
      <dgm:prSet phldrT="[Texto]"/>
      <dgm:spPr/>
      <dgm:t>
        <a:bodyPr/>
        <a:lstStyle/>
        <a:p>
          <a:r>
            <a:rPr lang="es-MX" dirty="0">
              <a:solidFill>
                <a:srgbClr val="143958"/>
              </a:solidFill>
            </a:rPr>
            <a:t>Metodología y revisión de experiencias internacionales</a:t>
          </a:r>
          <a:endParaRPr lang="es-ES" dirty="0">
            <a:solidFill>
              <a:srgbClr val="143958"/>
            </a:solidFill>
          </a:endParaRPr>
        </a:p>
      </dgm:t>
    </dgm:pt>
    <dgm:pt modelId="{3729086C-E160-4CFA-BFA4-4A848BDD3E96}" type="parTrans" cxnId="{AF3D410B-9328-455D-8A1C-0C98BE6DD6B4}">
      <dgm:prSet/>
      <dgm:spPr/>
      <dgm:t>
        <a:bodyPr/>
        <a:lstStyle/>
        <a:p>
          <a:endParaRPr lang="es-ES"/>
        </a:p>
      </dgm:t>
    </dgm:pt>
    <dgm:pt modelId="{9A87E93E-7125-4B3D-9489-23A1B3CE12D4}" type="sibTrans" cxnId="{AF3D410B-9328-455D-8A1C-0C98BE6DD6B4}">
      <dgm:prSet/>
      <dgm:spPr/>
      <dgm:t>
        <a:bodyPr/>
        <a:lstStyle/>
        <a:p>
          <a:endParaRPr lang="es-ES"/>
        </a:p>
      </dgm:t>
    </dgm:pt>
    <dgm:pt modelId="{F14CC331-22DA-4682-B436-C831F856EA0A}">
      <dgm:prSet phldrT="[Texto]"/>
      <dgm:spPr/>
      <dgm:t>
        <a:bodyPr/>
        <a:lstStyle/>
        <a:p>
          <a:r>
            <a:rPr lang="es-ES" dirty="0">
              <a:solidFill>
                <a:srgbClr val="143958"/>
              </a:solidFill>
            </a:rPr>
            <a:t>Diagnóstico</a:t>
          </a:r>
        </a:p>
      </dgm:t>
    </dgm:pt>
    <dgm:pt modelId="{6E9E3844-709B-44DA-BFB8-D894ACCE022C}" type="parTrans" cxnId="{E1B91C7F-D47E-4EBB-9EF2-FC34F1A4D564}">
      <dgm:prSet/>
      <dgm:spPr/>
      <dgm:t>
        <a:bodyPr/>
        <a:lstStyle/>
        <a:p>
          <a:endParaRPr lang="es-ES"/>
        </a:p>
      </dgm:t>
    </dgm:pt>
    <dgm:pt modelId="{FC18641F-9279-4D31-8A22-0A0A809A48A0}" type="sibTrans" cxnId="{E1B91C7F-D47E-4EBB-9EF2-FC34F1A4D564}">
      <dgm:prSet/>
      <dgm:spPr/>
      <dgm:t>
        <a:bodyPr/>
        <a:lstStyle/>
        <a:p>
          <a:endParaRPr lang="es-ES"/>
        </a:p>
      </dgm:t>
    </dgm:pt>
    <dgm:pt modelId="{3635E510-6E98-482F-989E-086B484B6D52}">
      <dgm:prSet phldrT="[Texto]"/>
      <dgm:spPr/>
      <dgm:t>
        <a:bodyPr/>
        <a:lstStyle/>
        <a:p>
          <a:r>
            <a:rPr lang="es-ES" dirty="0">
              <a:solidFill>
                <a:srgbClr val="143958"/>
              </a:solidFill>
            </a:rPr>
            <a:t>Buenas Prácticas</a:t>
          </a:r>
        </a:p>
      </dgm:t>
    </dgm:pt>
    <dgm:pt modelId="{CEAB7C57-8A03-494E-A6BB-E4A0DC7A06F8}" type="parTrans" cxnId="{6435C09D-531E-4767-B0B7-A6174A6B4BF4}">
      <dgm:prSet/>
      <dgm:spPr/>
      <dgm:t>
        <a:bodyPr/>
        <a:lstStyle/>
        <a:p>
          <a:endParaRPr lang="es-ES"/>
        </a:p>
      </dgm:t>
    </dgm:pt>
    <dgm:pt modelId="{66FBE758-4AFC-4B18-A7CE-FDA0CBEAB781}" type="sibTrans" cxnId="{6435C09D-531E-4767-B0B7-A6174A6B4BF4}">
      <dgm:prSet/>
      <dgm:spPr/>
      <dgm:t>
        <a:bodyPr/>
        <a:lstStyle/>
        <a:p>
          <a:endParaRPr lang="es-ES"/>
        </a:p>
      </dgm:t>
    </dgm:pt>
    <dgm:pt modelId="{05AB1228-0F27-4A20-AB87-B719795CA35B}">
      <dgm:prSet phldrT="[Texto]"/>
      <dgm:spPr>
        <a:solidFill>
          <a:srgbClr val="CCECF8"/>
        </a:solidFill>
      </dgm:spPr>
      <dgm:t>
        <a:bodyPr/>
        <a:lstStyle/>
        <a:p>
          <a:endParaRPr lang="es-ES" dirty="0">
            <a:solidFill>
              <a:srgbClr val="143958"/>
            </a:solidFill>
          </a:endParaRPr>
        </a:p>
      </dgm:t>
    </dgm:pt>
    <dgm:pt modelId="{D0FAC98D-4505-4473-86D6-AC3CE031EB49}" type="sibTrans" cxnId="{3E7A4177-22F4-4238-8DD0-1C3E6ED1450A}">
      <dgm:prSet/>
      <dgm:spPr/>
      <dgm:t>
        <a:bodyPr/>
        <a:lstStyle/>
        <a:p>
          <a:endParaRPr lang="es-ES"/>
        </a:p>
      </dgm:t>
    </dgm:pt>
    <dgm:pt modelId="{717E64AE-5131-4373-BDA7-B1238F5CA50E}" type="parTrans" cxnId="{3E7A4177-22F4-4238-8DD0-1C3E6ED1450A}">
      <dgm:prSet/>
      <dgm:spPr/>
      <dgm:t>
        <a:bodyPr/>
        <a:lstStyle/>
        <a:p>
          <a:endParaRPr lang="es-ES"/>
        </a:p>
      </dgm:t>
    </dgm:pt>
    <dgm:pt modelId="{4C3AE1A3-3DA5-4D56-A47C-6F8A2D536ED5}">
      <dgm:prSet phldrT="[Texto]"/>
      <dgm:spPr/>
      <dgm:t>
        <a:bodyPr/>
        <a:lstStyle/>
        <a:p>
          <a:r>
            <a:rPr lang="es-ES" dirty="0">
              <a:solidFill>
                <a:srgbClr val="143958"/>
              </a:solidFill>
            </a:rPr>
            <a:t>Capacitación</a:t>
          </a:r>
        </a:p>
      </dgm:t>
    </dgm:pt>
    <dgm:pt modelId="{4BE296E8-8AD3-4897-8D00-B0D453EE6E55}" type="parTrans" cxnId="{6EC47864-8ABF-49BB-A951-F8FF93245A06}">
      <dgm:prSet/>
      <dgm:spPr/>
      <dgm:t>
        <a:bodyPr/>
        <a:lstStyle/>
        <a:p>
          <a:endParaRPr lang="es-ES"/>
        </a:p>
      </dgm:t>
    </dgm:pt>
    <dgm:pt modelId="{74534C2A-192E-4D42-B4F0-D121F9F6461E}" type="sibTrans" cxnId="{6EC47864-8ABF-49BB-A951-F8FF93245A06}">
      <dgm:prSet/>
      <dgm:spPr/>
      <dgm:t>
        <a:bodyPr/>
        <a:lstStyle/>
        <a:p>
          <a:endParaRPr lang="es-ES"/>
        </a:p>
      </dgm:t>
    </dgm:pt>
    <dgm:pt modelId="{1FED442D-B54B-4194-B437-3FD7D0B095F2}">
      <dgm:prSet phldrT="[Texto]"/>
      <dgm:spPr>
        <a:solidFill>
          <a:srgbClr val="CCECF8"/>
        </a:solidFill>
      </dgm:spPr>
      <dgm:t>
        <a:bodyPr/>
        <a:lstStyle/>
        <a:p>
          <a:endParaRPr lang="es-ES" dirty="0">
            <a:solidFill>
              <a:srgbClr val="143958"/>
            </a:solidFill>
          </a:endParaRPr>
        </a:p>
      </dgm:t>
    </dgm:pt>
    <dgm:pt modelId="{AAEF9A2A-F916-4D88-811B-6AD77C24F7CE}" type="parTrans" cxnId="{2AE31FB5-46EE-435E-8AD1-93C4CBF70502}">
      <dgm:prSet/>
      <dgm:spPr/>
      <dgm:t>
        <a:bodyPr/>
        <a:lstStyle/>
        <a:p>
          <a:endParaRPr lang="es-ES"/>
        </a:p>
      </dgm:t>
    </dgm:pt>
    <dgm:pt modelId="{1FAC5DB5-349C-40A1-AC58-237D12B8F2AF}" type="sibTrans" cxnId="{2AE31FB5-46EE-435E-8AD1-93C4CBF70502}">
      <dgm:prSet/>
      <dgm:spPr/>
      <dgm:t>
        <a:bodyPr/>
        <a:lstStyle/>
        <a:p>
          <a:endParaRPr lang="es-ES"/>
        </a:p>
      </dgm:t>
    </dgm:pt>
    <dgm:pt modelId="{71CA8064-48DA-466D-880A-09E1354B9354}">
      <dgm:prSet phldrT="[Texto]"/>
      <dgm:spPr/>
      <dgm:t>
        <a:bodyPr/>
        <a:lstStyle/>
        <a:p>
          <a:r>
            <a:rPr lang="es-ES" dirty="0">
              <a:solidFill>
                <a:srgbClr val="143958"/>
              </a:solidFill>
            </a:rPr>
            <a:t>Estándares Técnicos</a:t>
          </a:r>
        </a:p>
      </dgm:t>
    </dgm:pt>
    <dgm:pt modelId="{45C3D072-7E11-4516-8F5F-529B134AB006}" type="parTrans" cxnId="{46E25CDC-6542-4A2E-88FE-9BACCDD8A756}">
      <dgm:prSet/>
      <dgm:spPr/>
      <dgm:t>
        <a:bodyPr/>
        <a:lstStyle/>
        <a:p>
          <a:endParaRPr lang="es-ES"/>
        </a:p>
      </dgm:t>
    </dgm:pt>
    <dgm:pt modelId="{CBB53C1C-F13D-4EAF-ABF5-06BE549149CD}" type="sibTrans" cxnId="{46E25CDC-6542-4A2E-88FE-9BACCDD8A756}">
      <dgm:prSet/>
      <dgm:spPr/>
      <dgm:t>
        <a:bodyPr/>
        <a:lstStyle/>
        <a:p>
          <a:endParaRPr lang="es-ES"/>
        </a:p>
      </dgm:t>
    </dgm:pt>
    <dgm:pt modelId="{7137C2B3-34A3-47F2-92E2-079F6330197A}">
      <dgm:prSet phldrT="[Texto]"/>
      <dgm:spPr/>
      <dgm:t>
        <a:bodyPr/>
        <a:lstStyle/>
        <a:p>
          <a:r>
            <a:rPr lang="es-ES" dirty="0">
              <a:solidFill>
                <a:srgbClr val="143958"/>
              </a:solidFill>
            </a:rPr>
            <a:t>Organizacional</a:t>
          </a:r>
        </a:p>
      </dgm:t>
    </dgm:pt>
    <dgm:pt modelId="{32F334F1-7D87-40DC-B04B-05F047DB4D19}" type="parTrans" cxnId="{13161409-1459-471E-9336-F6E2E09F51A2}">
      <dgm:prSet/>
      <dgm:spPr/>
      <dgm:t>
        <a:bodyPr/>
        <a:lstStyle/>
        <a:p>
          <a:endParaRPr lang="es-ES"/>
        </a:p>
      </dgm:t>
    </dgm:pt>
    <dgm:pt modelId="{0C7AC57B-1A2E-4789-83C0-4D3A4543E2BF}" type="sibTrans" cxnId="{13161409-1459-471E-9336-F6E2E09F51A2}">
      <dgm:prSet/>
      <dgm:spPr/>
      <dgm:t>
        <a:bodyPr/>
        <a:lstStyle/>
        <a:p>
          <a:endParaRPr lang="es-ES"/>
        </a:p>
      </dgm:t>
    </dgm:pt>
    <dgm:pt modelId="{18EDA824-04C6-4C9D-A663-6BDD6947335E}">
      <dgm:prSet phldrT="[Texto]"/>
      <dgm:spPr/>
      <dgm:t>
        <a:bodyPr/>
        <a:lstStyle/>
        <a:p>
          <a:r>
            <a:rPr lang="es-ES" dirty="0">
              <a:solidFill>
                <a:srgbClr val="143958"/>
              </a:solidFill>
            </a:rPr>
            <a:t>Salas de Audiencias</a:t>
          </a:r>
        </a:p>
      </dgm:t>
    </dgm:pt>
    <dgm:pt modelId="{0610F5B6-9BD8-4FA0-BD17-EEA45FABBF90}" type="parTrans" cxnId="{3D3EB6DB-29D5-4A6F-A6A0-66DF935BAD09}">
      <dgm:prSet/>
      <dgm:spPr/>
      <dgm:t>
        <a:bodyPr/>
        <a:lstStyle/>
        <a:p>
          <a:endParaRPr lang="es-ES"/>
        </a:p>
      </dgm:t>
    </dgm:pt>
    <dgm:pt modelId="{FD74641D-35A5-4830-ACC7-E24ED60E0AA2}" type="sibTrans" cxnId="{3D3EB6DB-29D5-4A6F-A6A0-66DF935BAD09}">
      <dgm:prSet/>
      <dgm:spPr/>
      <dgm:t>
        <a:bodyPr/>
        <a:lstStyle/>
        <a:p>
          <a:endParaRPr lang="es-ES"/>
        </a:p>
      </dgm:t>
    </dgm:pt>
    <dgm:pt modelId="{554CBD3F-6126-4A3B-873F-D1E8F54DB5AD}">
      <dgm:prSet phldrT="[Texto]"/>
      <dgm:spPr>
        <a:solidFill>
          <a:srgbClr val="CCECF8"/>
        </a:solidFill>
      </dgm:spPr>
      <dgm:t>
        <a:bodyPr/>
        <a:lstStyle/>
        <a:p>
          <a:endParaRPr lang="es-ES" dirty="0">
            <a:solidFill>
              <a:srgbClr val="143958"/>
            </a:solidFill>
          </a:endParaRPr>
        </a:p>
      </dgm:t>
    </dgm:pt>
    <dgm:pt modelId="{03BC1EAF-4E03-4EE3-9618-966387330435}" type="parTrans" cxnId="{68D0E995-A367-4A17-9328-84160DE277FC}">
      <dgm:prSet/>
      <dgm:spPr/>
      <dgm:t>
        <a:bodyPr/>
        <a:lstStyle/>
        <a:p>
          <a:endParaRPr lang="es-ES"/>
        </a:p>
      </dgm:t>
    </dgm:pt>
    <dgm:pt modelId="{BC8264CB-AA5F-441E-821F-EC2687CDC068}" type="sibTrans" cxnId="{68D0E995-A367-4A17-9328-84160DE277FC}">
      <dgm:prSet/>
      <dgm:spPr/>
      <dgm:t>
        <a:bodyPr/>
        <a:lstStyle/>
        <a:p>
          <a:endParaRPr lang="es-ES"/>
        </a:p>
      </dgm:t>
    </dgm:pt>
    <dgm:pt modelId="{40F3AF6B-A415-4238-83F2-6AB1C03E665A}">
      <dgm:prSet phldrT="[Texto]"/>
      <dgm:spPr/>
      <dgm:t>
        <a:bodyPr/>
        <a:lstStyle/>
        <a:p>
          <a:r>
            <a:rPr lang="es-ES" dirty="0">
              <a:solidFill>
                <a:srgbClr val="143958"/>
              </a:solidFill>
            </a:rPr>
            <a:t>Metodología de clasificación e indicadores</a:t>
          </a:r>
        </a:p>
      </dgm:t>
    </dgm:pt>
    <dgm:pt modelId="{8C3DD095-1F5F-49A4-9CC6-851E6756F14D}" type="parTrans" cxnId="{68ABA048-BB94-4B7F-8D0E-12578CE6ECA3}">
      <dgm:prSet/>
      <dgm:spPr/>
      <dgm:t>
        <a:bodyPr/>
        <a:lstStyle/>
        <a:p>
          <a:endParaRPr lang="es-ES"/>
        </a:p>
      </dgm:t>
    </dgm:pt>
    <dgm:pt modelId="{401320EB-5218-4C08-BD34-BE5240850F37}" type="sibTrans" cxnId="{68ABA048-BB94-4B7F-8D0E-12578CE6ECA3}">
      <dgm:prSet/>
      <dgm:spPr/>
      <dgm:t>
        <a:bodyPr/>
        <a:lstStyle/>
        <a:p>
          <a:endParaRPr lang="es-ES"/>
        </a:p>
      </dgm:t>
    </dgm:pt>
    <dgm:pt modelId="{905FC97E-1486-4C2F-9FEE-A0F0B3EC0F03}">
      <dgm:prSet phldrT="[Texto]"/>
      <dgm:spPr>
        <a:solidFill>
          <a:srgbClr val="CCECF8"/>
        </a:solidFill>
      </dgm:spPr>
      <dgm:t>
        <a:bodyPr/>
        <a:lstStyle/>
        <a:p>
          <a:endParaRPr lang="es-ES" dirty="0">
            <a:solidFill>
              <a:srgbClr val="143958"/>
            </a:solidFill>
          </a:endParaRPr>
        </a:p>
      </dgm:t>
    </dgm:pt>
    <dgm:pt modelId="{7564F10E-378E-478F-B7AC-8BBBD93CC7EE}" type="parTrans" cxnId="{9B1F77B3-D330-48C3-8990-D82B8CD60546}">
      <dgm:prSet/>
      <dgm:spPr/>
      <dgm:t>
        <a:bodyPr/>
        <a:lstStyle/>
        <a:p>
          <a:endParaRPr lang="es-ES"/>
        </a:p>
      </dgm:t>
    </dgm:pt>
    <dgm:pt modelId="{45E3D57E-0FA3-40DA-8176-46721F1862C5}" type="sibTrans" cxnId="{9B1F77B3-D330-48C3-8990-D82B8CD60546}">
      <dgm:prSet/>
      <dgm:spPr/>
      <dgm:t>
        <a:bodyPr/>
        <a:lstStyle/>
        <a:p>
          <a:endParaRPr lang="es-ES"/>
        </a:p>
      </dgm:t>
    </dgm:pt>
    <dgm:pt modelId="{8EA1ED79-935D-4960-B404-D30675B241E6}" type="pres">
      <dgm:prSet presAssocID="{A58E117C-55DA-45FE-8471-46195F01B722}" presName="Name0" presStyleCnt="0">
        <dgm:presLayoutVars>
          <dgm:dir/>
          <dgm:animLvl val="lvl"/>
          <dgm:resizeHandles val="exact"/>
        </dgm:presLayoutVars>
      </dgm:prSet>
      <dgm:spPr/>
    </dgm:pt>
    <dgm:pt modelId="{62D5DD2C-2BC3-4D52-9AC4-396CFA8CBF96}" type="pres">
      <dgm:prSet presAssocID="{05AB1228-0F27-4A20-AB87-B719795CA35B}" presName="compositeNode" presStyleCnt="0">
        <dgm:presLayoutVars>
          <dgm:bulletEnabled val="1"/>
        </dgm:presLayoutVars>
      </dgm:prSet>
      <dgm:spPr/>
    </dgm:pt>
    <dgm:pt modelId="{D5AD9086-2535-4A99-998D-B84A0FD388C4}" type="pres">
      <dgm:prSet presAssocID="{05AB1228-0F27-4A20-AB87-B719795CA35B}" presName="bgRect" presStyleLbl="node1" presStyleIdx="0" presStyleCnt="4" custScaleY="91411"/>
      <dgm:spPr/>
    </dgm:pt>
    <dgm:pt modelId="{7AC8C1A6-B1B4-4072-B09E-BD1DD6419884}" type="pres">
      <dgm:prSet presAssocID="{05AB1228-0F27-4A20-AB87-B719795CA35B}" presName="parentNode" presStyleLbl="node1" presStyleIdx="0" presStyleCnt="4">
        <dgm:presLayoutVars>
          <dgm:chMax val="0"/>
          <dgm:bulletEnabled val="1"/>
        </dgm:presLayoutVars>
      </dgm:prSet>
      <dgm:spPr/>
    </dgm:pt>
    <dgm:pt modelId="{E1D46E6D-7307-4ABB-80D8-EA872E4EFDB3}" type="pres">
      <dgm:prSet presAssocID="{05AB1228-0F27-4A20-AB87-B719795CA35B}" presName="childNode" presStyleLbl="node1" presStyleIdx="0" presStyleCnt="4">
        <dgm:presLayoutVars>
          <dgm:bulletEnabled val="1"/>
        </dgm:presLayoutVars>
      </dgm:prSet>
      <dgm:spPr/>
    </dgm:pt>
    <dgm:pt modelId="{A071C293-1D66-4B97-8DD6-219665D57D23}" type="pres">
      <dgm:prSet presAssocID="{D0FAC98D-4505-4473-86D6-AC3CE031EB49}" presName="hSp" presStyleCnt="0"/>
      <dgm:spPr/>
    </dgm:pt>
    <dgm:pt modelId="{9670D9F2-E8E4-4C48-8BAC-D6227C132E1B}" type="pres">
      <dgm:prSet presAssocID="{D0FAC98D-4505-4473-86D6-AC3CE031EB49}" presName="vProcSp" presStyleCnt="0"/>
      <dgm:spPr/>
    </dgm:pt>
    <dgm:pt modelId="{D91CDFF5-48DF-4C49-88B3-C40417F91419}" type="pres">
      <dgm:prSet presAssocID="{D0FAC98D-4505-4473-86D6-AC3CE031EB49}" presName="vSp1" presStyleCnt="0"/>
      <dgm:spPr/>
    </dgm:pt>
    <dgm:pt modelId="{26896204-FD3D-46D2-A568-7629C93778E7}" type="pres">
      <dgm:prSet presAssocID="{D0FAC98D-4505-4473-86D6-AC3CE031EB49}" presName="simulatedConn" presStyleLbl="solidFgAcc1" presStyleIdx="0" presStyleCnt="3" custLinFactY="-100000" custLinFactNeighborY="-148333"/>
      <dgm:spPr>
        <a:solidFill>
          <a:srgbClr val="143958"/>
        </a:solidFill>
        <a:ln>
          <a:solidFill>
            <a:srgbClr val="143958"/>
          </a:solidFill>
        </a:ln>
      </dgm:spPr>
    </dgm:pt>
    <dgm:pt modelId="{460EB1F9-0EA9-452E-912D-109493448B1A}" type="pres">
      <dgm:prSet presAssocID="{D0FAC98D-4505-4473-86D6-AC3CE031EB49}" presName="vSp2" presStyleCnt="0"/>
      <dgm:spPr/>
    </dgm:pt>
    <dgm:pt modelId="{3062CC3C-E805-48C2-A7C9-C2AE9E0DBD99}" type="pres">
      <dgm:prSet presAssocID="{D0FAC98D-4505-4473-86D6-AC3CE031EB49}" presName="sibTrans" presStyleCnt="0"/>
      <dgm:spPr/>
    </dgm:pt>
    <dgm:pt modelId="{56DD6CEE-B3EC-4B32-B823-A3E8E1B8D1D8}" type="pres">
      <dgm:prSet presAssocID="{554CBD3F-6126-4A3B-873F-D1E8F54DB5AD}" presName="compositeNode" presStyleCnt="0">
        <dgm:presLayoutVars>
          <dgm:bulletEnabled val="1"/>
        </dgm:presLayoutVars>
      </dgm:prSet>
      <dgm:spPr/>
    </dgm:pt>
    <dgm:pt modelId="{3B0E34A9-3A35-4748-A485-77F6BC5F1EBD}" type="pres">
      <dgm:prSet presAssocID="{554CBD3F-6126-4A3B-873F-D1E8F54DB5AD}" presName="bgRect" presStyleLbl="node1" presStyleIdx="1" presStyleCnt="4" custScaleY="91411"/>
      <dgm:spPr/>
    </dgm:pt>
    <dgm:pt modelId="{D6087747-7F34-414D-B758-0ED3C6584DEE}" type="pres">
      <dgm:prSet presAssocID="{554CBD3F-6126-4A3B-873F-D1E8F54DB5AD}" presName="parentNode" presStyleLbl="node1" presStyleIdx="1" presStyleCnt="4">
        <dgm:presLayoutVars>
          <dgm:chMax val="0"/>
          <dgm:bulletEnabled val="1"/>
        </dgm:presLayoutVars>
      </dgm:prSet>
      <dgm:spPr/>
    </dgm:pt>
    <dgm:pt modelId="{1ED1C5A3-D2CD-4AC1-8183-6160A35E6700}" type="pres">
      <dgm:prSet presAssocID="{554CBD3F-6126-4A3B-873F-D1E8F54DB5AD}" presName="childNode" presStyleLbl="node1" presStyleIdx="1" presStyleCnt="4">
        <dgm:presLayoutVars>
          <dgm:bulletEnabled val="1"/>
        </dgm:presLayoutVars>
      </dgm:prSet>
      <dgm:spPr/>
    </dgm:pt>
    <dgm:pt modelId="{E06B47A4-34C0-4CE7-A561-57B8499A80FE}" type="pres">
      <dgm:prSet presAssocID="{BC8264CB-AA5F-441E-821F-EC2687CDC068}" presName="hSp" presStyleCnt="0"/>
      <dgm:spPr/>
    </dgm:pt>
    <dgm:pt modelId="{5E6FB795-9C3E-4F41-8341-0CB63676D9A4}" type="pres">
      <dgm:prSet presAssocID="{BC8264CB-AA5F-441E-821F-EC2687CDC068}" presName="vProcSp" presStyleCnt="0"/>
      <dgm:spPr/>
    </dgm:pt>
    <dgm:pt modelId="{D3151F99-8BCF-487A-9BB4-2B1371F278FB}" type="pres">
      <dgm:prSet presAssocID="{BC8264CB-AA5F-441E-821F-EC2687CDC068}" presName="vSp1" presStyleCnt="0"/>
      <dgm:spPr/>
    </dgm:pt>
    <dgm:pt modelId="{1BACF027-8829-4019-A877-179E91AFEC51}" type="pres">
      <dgm:prSet presAssocID="{BC8264CB-AA5F-441E-821F-EC2687CDC068}" presName="simulatedConn" presStyleLbl="solidFgAcc1" presStyleIdx="1" presStyleCnt="3" custLinFactY="-100000" custLinFactNeighborY="-148333"/>
      <dgm:spPr>
        <a:solidFill>
          <a:srgbClr val="143958"/>
        </a:solidFill>
        <a:ln>
          <a:solidFill>
            <a:srgbClr val="143958"/>
          </a:solidFill>
        </a:ln>
      </dgm:spPr>
    </dgm:pt>
    <dgm:pt modelId="{8AC9F475-3B4A-4BDF-B4BA-9787DDB94C8A}" type="pres">
      <dgm:prSet presAssocID="{BC8264CB-AA5F-441E-821F-EC2687CDC068}" presName="vSp2" presStyleCnt="0"/>
      <dgm:spPr/>
    </dgm:pt>
    <dgm:pt modelId="{66F7F114-0503-4D61-A79D-086C410BB750}" type="pres">
      <dgm:prSet presAssocID="{BC8264CB-AA5F-441E-821F-EC2687CDC068}" presName="sibTrans" presStyleCnt="0"/>
      <dgm:spPr/>
    </dgm:pt>
    <dgm:pt modelId="{885F51AD-2A9B-4E7E-A4C4-2DFBC8754703}" type="pres">
      <dgm:prSet presAssocID="{1FED442D-B54B-4194-B437-3FD7D0B095F2}" presName="compositeNode" presStyleCnt="0">
        <dgm:presLayoutVars>
          <dgm:bulletEnabled val="1"/>
        </dgm:presLayoutVars>
      </dgm:prSet>
      <dgm:spPr/>
    </dgm:pt>
    <dgm:pt modelId="{BCF1418F-4668-489F-A257-83F7553548DB}" type="pres">
      <dgm:prSet presAssocID="{1FED442D-B54B-4194-B437-3FD7D0B095F2}" presName="bgRect" presStyleLbl="node1" presStyleIdx="2" presStyleCnt="4" custScaleY="91411"/>
      <dgm:spPr/>
    </dgm:pt>
    <dgm:pt modelId="{35D09AE8-1AB9-4439-93F2-A85D79730544}" type="pres">
      <dgm:prSet presAssocID="{1FED442D-B54B-4194-B437-3FD7D0B095F2}" presName="parentNode" presStyleLbl="node1" presStyleIdx="2" presStyleCnt="4">
        <dgm:presLayoutVars>
          <dgm:chMax val="0"/>
          <dgm:bulletEnabled val="1"/>
        </dgm:presLayoutVars>
      </dgm:prSet>
      <dgm:spPr/>
    </dgm:pt>
    <dgm:pt modelId="{1CFE25B0-63D0-468D-8723-5E81F10A6954}" type="pres">
      <dgm:prSet presAssocID="{1FED442D-B54B-4194-B437-3FD7D0B095F2}" presName="childNode" presStyleLbl="node1" presStyleIdx="2" presStyleCnt="4">
        <dgm:presLayoutVars>
          <dgm:bulletEnabled val="1"/>
        </dgm:presLayoutVars>
      </dgm:prSet>
      <dgm:spPr/>
    </dgm:pt>
    <dgm:pt modelId="{2948176F-8194-4D8D-A9EB-27B07BD521B7}" type="pres">
      <dgm:prSet presAssocID="{1FAC5DB5-349C-40A1-AC58-237D12B8F2AF}" presName="hSp" presStyleCnt="0"/>
      <dgm:spPr/>
    </dgm:pt>
    <dgm:pt modelId="{B2BC9D07-597F-46F7-9199-C53BC9AD3761}" type="pres">
      <dgm:prSet presAssocID="{1FAC5DB5-349C-40A1-AC58-237D12B8F2AF}" presName="vProcSp" presStyleCnt="0"/>
      <dgm:spPr/>
    </dgm:pt>
    <dgm:pt modelId="{E0E04DDD-172C-4C9A-A47A-E7720C3CB3EC}" type="pres">
      <dgm:prSet presAssocID="{1FAC5DB5-349C-40A1-AC58-237D12B8F2AF}" presName="vSp1" presStyleCnt="0"/>
      <dgm:spPr/>
    </dgm:pt>
    <dgm:pt modelId="{67910AE2-1433-45E6-B3FE-351B1481E3B0}" type="pres">
      <dgm:prSet presAssocID="{1FAC5DB5-349C-40A1-AC58-237D12B8F2AF}" presName="simulatedConn" presStyleLbl="solidFgAcc1" presStyleIdx="2" presStyleCnt="3" custLinFactY="-100000" custLinFactNeighborY="-148333"/>
      <dgm:spPr>
        <a:solidFill>
          <a:srgbClr val="143958"/>
        </a:solidFill>
        <a:ln>
          <a:solidFill>
            <a:srgbClr val="143958"/>
          </a:solidFill>
        </a:ln>
      </dgm:spPr>
    </dgm:pt>
    <dgm:pt modelId="{43A2CD2A-F63B-43B7-9A01-DF89689684A8}" type="pres">
      <dgm:prSet presAssocID="{1FAC5DB5-349C-40A1-AC58-237D12B8F2AF}" presName="vSp2" presStyleCnt="0"/>
      <dgm:spPr/>
    </dgm:pt>
    <dgm:pt modelId="{E6427C57-F074-466F-9BFA-1CC46C7224F5}" type="pres">
      <dgm:prSet presAssocID="{1FAC5DB5-349C-40A1-AC58-237D12B8F2AF}" presName="sibTrans" presStyleCnt="0"/>
      <dgm:spPr/>
    </dgm:pt>
    <dgm:pt modelId="{1E15A23B-19B4-427E-8C23-E541629F3166}" type="pres">
      <dgm:prSet presAssocID="{905FC97E-1486-4C2F-9FEE-A0F0B3EC0F03}" presName="compositeNode" presStyleCnt="0">
        <dgm:presLayoutVars>
          <dgm:bulletEnabled val="1"/>
        </dgm:presLayoutVars>
      </dgm:prSet>
      <dgm:spPr/>
    </dgm:pt>
    <dgm:pt modelId="{187DB78D-D16E-4EF5-B6A5-AAEF4E44F5E4}" type="pres">
      <dgm:prSet presAssocID="{905FC97E-1486-4C2F-9FEE-A0F0B3EC0F03}" presName="bgRect" presStyleLbl="node1" presStyleIdx="3" presStyleCnt="4" custScaleY="91411"/>
      <dgm:spPr/>
    </dgm:pt>
    <dgm:pt modelId="{4D0E4B22-7909-4A3A-ACFA-D9E40C64EF4B}" type="pres">
      <dgm:prSet presAssocID="{905FC97E-1486-4C2F-9FEE-A0F0B3EC0F03}" presName="parentNode" presStyleLbl="node1" presStyleIdx="3" presStyleCnt="4">
        <dgm:presLayoutVars>
          <dgm:chMax val="0"/>
          <dgm:bulletEnabled val="1"/>
        </dgm:presLayoutVars>
      </dgm:prSet>
      <dgm:spPr/>
    </dgm:pt>
    <dgm:pt modelId="{7F73363F-BC61-4C07-AD33-7B45B49B9A9D}" type="pres">
      <dgm:prSet presAssocID="{905FC97E-1486-4C2F-9FEE-A0F0B3EC0F03}" presName="childNode" presStyleLbl="node1" presStyleIdx="3" presStyleCnt="4">
        <dgm:presLayoutVars>
          <dgm:bulletEnabled val="1"/>
        </dgm:presLayoutVars>
      </dgm:prSet>
      <dgm:spPr/>
    </dgm:pt>
  </dgm:ptLst>
  <dgm:cxnLst>
    <dgm:cxn modelId="{997AF140-E4EC-406D-9C2C-16B307DC7251}" type="presOf" srcId="{2859DD21-C882-42B8-8ADE-5F8AF155E488}" destId="{E1D46E6D-7307-4ABB-80D8-EA872E4EFDB3}" srcOrd="0" destOrd="0" presId="urn:microsoft.com/office/officeart/2005/8/layout/hProcess7"/>
    <dgm:cxn modelId="{AF3D410B-9328-455D-8A1C-0C98BE6DD6B4}" srcId="{05AB1228-0F27-4A20-AB87-B719795CA35B}" destId="{2859DD21-C882-42B8-8ADE-5F8AF155E488}" srcOrd="0" destOrd="0" parTransId="{3729086C-E160-4CFA-BFA4-4A848BDD3E96}" sibTransId="{9A87E93E-7125-4B3D-9489-23A1B3CE12D4}"/>
    <dgm:cxn modelId="{68ABA048-BB94-4B7F-8D0E-12578CE6ECA3}" srcId="{905FC97E-1486-4C2F-9FEE-A0F0B3EC0F03}" destId="{40F3AF6B-A415-4238-83F2-6AB1C03E665A}" srcOrd="0" destOrd="0" parTransId="{8C3DD095-1F5F-49A4-9CC6-851E6756F14D}" sibTransId="{401320EB-5218-4C08-BD34-BE5240850F37}"/>
    <dgm:cxn modelId="{929B3F9A-A7AE-466A-9A45-8D32F77D3265}" type="presOf" srcId="{905FC97E-1486-4C2F-9FEE-A0F0B3EC0F03}" destId="{4D0E4B22-7909-4A3A-ACFA-D9E40C64EF4B}" srcOrd="1" destOrd="0" presId="urn:microsoft.com/office/officeart/2005/8/layout/hProcess7"/>
    <dgm:cxn modelId="{F4DDF817-E1E4-47DD-ACF9-DE1B6C5C56BB}" type="presOf" srcId="{554CBD3F-6126-4A3B-873F-D1E8F54DB5AD}" destId="{D6087747-7F34-414D-B758-0ED3C6584DEE}" srcOrd="1" destOrd="0" presId="urn:microsoft.com/office/officeart/2005/8/layout/hProcess7"/>
    <dgm:cxn modelId="{0432B1BB-B5EB-4923-862C-B5B9B38B4F26}" type="presOf" srcId="{3635E510-6E98-482F-989E-086B484B6D52}" destId="{1ED1C5A3-D2CD-4AC1-8183-6160A35E6700}" srcOrd="0" destOrd="1" presId="urn:microsoft.com/office/officeart/2005/8/layout/hProcess7"/>
    <dgm:cxn modelId="{2AE31FB5-46EE-435E-8AD1-93C4CBF70502}" srcId="{A58E117C-55DA-45FE-8471-46195F01B722}" destId="{1FED442D-B54B-4194-B437-3FD7D0B095F2}" srcOrd="2" destOrd="0" parTransId="{AAEF9A2A-F916-4D88-811B-6AD77C24F7CE}" sibTransId="{1FAC5DB5-349C-40A1-AC58-237D12B8F2AF}"/>
    <dgm:cxn modelId="{6EC47864-8ABF-49BB-A951-F8FF93245A06}" srcId="{71CA8064-48DA-466D-880A-09E1354B9354}" destId="{4C3AE1A3-3DA5-4D56-A47C-6F8A2D536ED5}" srcOrd="0" destOrd="0" parTransId="{4BE296E8-8AD3-4897-8D00-B0D453EE6E55}" sibTransId="{74534C2A-192E-4D42-B4F0-D121F9F6461E}"/>
    <dgm:cxn modelId="{CFB4AE0D-B94A-4D3D-82F3-0DEF5EDA8899}" type="presOf" srcId="{A58E117C-55DA-45FE-8471-46195F01B722}" destId="{8EA1ED79-935D-4960-B404-D30675B241E6}" srcOrd="0" destOrd="0" presId="urn:microsoft.com/office/officeart/2005/8/layout/hProcess7"/>
    <dgm:cxn modelId="{6654208F-521C-4FAB-A314-AB734AF86C65}" type="presOf" srcId="{905FC97E-1486-4C2F-9FEE-A0F0B3EC0F03}" destId="{187DB78D-D16E-4EF5-B6A5-AAEF4E44F5E4}" srcOrd="0" destOrd="0" presId="urn:microsoft.com/office/officeart/2005/8/layout/hProcess7"/>
    <dgm:cxn modelId="{E1B91C7F-D47E-4EBB-9EF2-FC34F1A4D564}" srcId="{554CBD3F-6126-4A3B-873F-D1E8F54DB5AD}" destId="{F14CC331-22DA-4682-B436-C831F856EA0A}" srcOrd="0" destOrd="0" parTransId="{6E9E3844-709B-44DA-BFB8-D894ACCE022C}" sibTransId="{FC18641F-9279-4D31-8A22-0A0A809A48A0}"/>
    <dgm:cxn modelId="{6435C09D-531E-4767-B0B7-A6174A6B4BF4}" srcId="{554CBD3F-6126-4A3B-873F-D1E8F54DB5AD}" destId="{3635E510-6E98-482F-989E-086B484B6D52}" srcOrd="1" destOrd="0" parTransId="{CEAB7C57-8A03-494E-A6BB-E4A0DC7A06F8}" sibTransId="{66FBE758-4AFC-4B18-A7CE-FDA0CBEAB781}"/>
    <dgm:cxn modelId="{37945C26-1169-4D33-9131-F40F2D3F9CF1}" type="presOf" srcId="{554CBD3F-6126-4A3B-873F-D1E8F54DB5AD}" destId="{3B0E34A9-3A35-4748-A485-77F6BC5F1EBD}" srcOrd="0" destOrd="0" presId="urn:microsoft.com/office/officeart/2005/8/layout/hProcess7"/>
    <dgm:cxn modelId="{8B742B46-B101-45B2-A190-13C8E8B0A38D}" type="presOf" srcId="{7137C2B3-34A3-47F2-92E2-079F6330197A}" destId="{1CFE25B0-63D0-468D-8723-5E81F10A6954}" srcOrd="0" destOrd="2" presId="urn:microsoft.com/office/officeart/2005/8/layout/hProcess7"/>
    <dgm:cxn modelId="{9B1F77B3-D330-48C3-8990-D82B8CD60546}" srcId="{A58E117C-55DA-45FE-8471-46195F01B722}" destId="{905FC97E-1486-4C2F-9FEE-A0F0B3EC0F03}" srcOrd="3" destOrd="0" parTransId="{7564F10E-378E-478F-B7AC-8BBBD93CC7EE}" sibTransId="{45E3D57E-0FA3-40DA-8176-46721F1862C5}"/>
    <dgm:cxn modelId="{46E25CDC-6542-4A2E-88FE-9BACCDD8A756}" srcId="{1FED442D-B54B-4194-B437-3FD7D0B095F2}" destId="{71CA8064-48DA-466D-880A-09E1354B9354}" srcOrd="0" destOrd="0" parTransId="{45C3D072-7E11-4516-8F5F-529B134AB006}" sibTransId="{CBB53C1C-F13D-4EAF-ABF5-06BE549149CD}"/>
    <dgm:cxn modelId="{1F5391D3-1D44-4EF8-BC8B-ACC99A495C1C}" type="presOf" srcId="{F14CC331-22DA-4682-B436-C831F856EA0A}" destId="{1ED1C5A3-D2CD-4AC1-8183-6160A35E6700}" srcOrd="0" destOrd="0" presId="urn:microsoft.com/office/officeart/2005/8/layout/hProcess7"/>
    <dgm:cxn modelId="{A90801BB-FCA6-4504-B98B-980057543400}" type="presOf" srcId="{71CA8064-48DA-466D-880A-09E1354B9354}" destId="{1CFE25B0-63D0-468D-8723-5E81F10A6954}" srcOrd="0" destOrd="0" presId="urn:microsoft.com/office/officeart/2005/8/layout/hProcess7"/>
    <dgm:cxn modelId="{B463853F-69C7-40CF-9DAE-673AD74D1563}" type="presOf" srcId="{1FED442D-B54B-4194-B437-3FD7D0B095F2}" destId="{35D09AE8-1AB9-4439-93F2-A85D79730544}" srcOrd="1" destOrd="0" presId="urn:microsoft.com/office/officeart/2005/8/layout/hProcess7"/>
    <dgm:cxn modelId="{13161409-1459-471E-9336-F6E2E09F51A2}" srcId="{71CA8064-48DA-466D-880A-09E1354B9354}" destId="{7137C2B3-34A3-47F2-92E2-079F6330197A}" srcOrd="1" destOrd="0" parTransId="{32F334F1-7D87-40DC-B04B-05F047DB4D19}" sibTransId="{0C7AC57B-1A2E-4789-83C0-4D3A4543E2BF}"/>
    <dgm:cxn modelId="{1B42A1EE-BFF8-4C05-A343-93FDDAF7ACC7}" type="presOf" srcId="{05AB1228-0F27-4A20-AB87-B719795CA35B}" destId="{7AC8C1A6-B1B4-4072-B09E-BD1DD6419884}" srcOrd="1" destOrd="0" presId="urn:microsoft.com/office/officeart/2005/8/layout/hProcess7"/>
    <dgm:cxn modelId="{87CE28FA-7FFC-4CD6-B75A-BAC05766262F}" type="presOf" srcId="{18EDA824-04C6-4C9D-A663-6BDD6947335E}" destId="{1CFE25B0-63D0-468D-8723-5E81F10A6954}" srcOrd="0" destOrd="3" presId="urn:microsoft.com/office/officeart/2005/8/layout/hProcess7"/>
    <dgm:cxn modelId="{734548E9-94AF-4EB6-AA6A-B2A6E003494B}" type="presOf" srcId="{40F3AF6B-A415-4238-83F2-6AB1C03E665A}" destId="{7F73363F-BC61-4C07-AD33-7B45B49B9A9D}" srcOrd="0" destOrd="0" presId="urn:microsoft.com/office/officeart/2005/8/layout/hProcess7"/>
    <dgm:cxn modelId="{8B223767-1B44-4901-A035-5CF50BD44D00}" type="presOf" srcId="{05AB1228-0F27-4A20-AB87-B719795CA35B}" destId="{D5AD9086-2535-4A99-998D-B84A0FD388C4}" srcOrd="0" destOrd="0" presId="urn:microsoft.com/office/officeart/2005/8/layout/hProcess7"/>
    <dgm:cxn modelId="{3D3EB6DB-29D5-4A6F-A6A0-66DF935BAD09}" srcId="{71CA8064-48DA-466D-880A-09E1354B9354}" destId="{18EDA824-04C6-4C9D-A663-6BDD6947335E}" srcOrd="2" destOrd="0" parTransId="{0610F5B6-9BD8-4FA0-BD17-EEA45FABBF90}" sibTransId="{FD74641D-35A5-4830-ACC7-E24ED60E0AA2}"/>
    <dgm:cxn modelId="{941F9DAF-C8BD-44F5-81F0-4A9059C1AC75}" type="presOf" srcId="{1FED442D-B54B-4194-B437-3FD7D0B095F2}" destId="{BCF1418F-4668-489F-A257-83F7553548DB}" srcOrd="0" destOrd="0" presId="urn:microsoft.com/office/officeart/2005/8/layout/hProcess7"/>
    <dgm:cxn modelId="{CA8F5DAD-85CB-4929-A2FF-73EDAEF9019B}" type="presOf" srcId="{4C3AE1A3-3DA5-4D56-A47C-6F8A2D536ED5}" destId="{1CFE25B0-63D0-468D-8723-5E81F10A6954}" srcOrd="0" destOrd="1" presId="urn:microsoft.com/office/officeart/2005/8/layout/hProcess7"/>
    <dgm:cxn modelId="{3E7A4177-22F4-4238-8DD0-1C3E6ED1450A}" srcId="{A58E117C-55DA-45FE-8471-46195F01B722}" destId="{05AB1228-0F27-4A20-AB87-B719795CA35B}" srcOrd="0" destOrd="0" parTransId="{717E64AE-5131-4373-BDA7-B1238F5CA50E}" sibTransId="{D0FAC98D-4505-4473-86D6-AC3CE031EB49}"/>
    <dgm:cxn modelId="{68D0E995-A367-4A17-9328-84160DE277FC}" srcId="{A58E117C-55DA-45FE-8471-46195F01B722}" destId="{554CBD3F-6126-4A3B-873F-D1E8F54DB5AD}" srcOrd="1" destOrd="0" parTransId="{03BC1EAF-4E03-4EE3-9618-966387330435}" sibTransId="{BC8264CB-AA5F-441E-821F-EC2687CDC068}"/>
    <dgm:cxn modelId="{2C8DB688-F58D-4C04-8A0D-9E98CDFE703D}" type="presParOf" srcId="{8EA1ED79-935D-4960-B404-D30675B241E6}" destId="{62D5DD2C-2BC3-4D52-9AC4-396CFA8CBF96}" srcOrd="0" destOrd="0" presId="urn:microsoft.com/office/officeart/2005/8/layout/hProcess7"/>
    <dgm:cxn modelId="{7CF09F7D-F3C2-4605-ABF3-4321DE4E80BE}" type="presParOf" srcId="{62D5DD2C-2BC3-4D52-9AC4-396CFA8CBF96}" destId="{D5AD9086-2535-4A99-998D-B84A0FD388C4}" srcOrd="0" destOrd="0" presId="urn:microsoft.com/office/officeart/2005/8/layout/hProcess7"/>
    <dgm:cxn modelId="{E7E86A35-4C47-4560-B091-8A7E702557CA}" type="presParOf" srcId="{62D5DD2C-2BC3-4D52-9AC4-396CFA8CBF96}" destId="{7AC8C1A6-B1B4-4072-B09E-BD1DD6419884}" srcOrd="1" destOrd="0" presId="urn:microsoft.com/office/officeart/2005/8/layout/hProcess7"/>
    <dgm:cxn modelId="{1D0FA7FE-259A-4D89-BD1B-B36A528FF5AC}" type="presParOf" srcId="{62D5DD2C-2BC3-4D52-9AC4-396CFA8CBF96}" destId="{E1D46E6D-7307-4ABB-80D8-EA872E4EFDB3}" srcOrd="2" destOrd="0" presId="urn:microsoft.com/office/officeart/2005/8/layout/hProcess7"/>
    <dgm:cxn modelId="{99871697-4105-4CA7-B4AC-38048641852F}" type="presParOf" srcId="{8EA1ED79-935D-4960-B404-D30675B241E6}" destId="{A071C293-1D66-4B97-8DD6-219665D57D23}" srcOrd="1" destOrd="0" presId="urn:microsoft.com/office/officeart/2005/8/layout/hProcess7"/>
    <dgm:cxn modelId="{366BE5D5-A7AC-46CF-86CF-993CA99603EF}" type="presParOf" srcId="{8EA1ED79-935D-4960-B404-D30675B241E6}" destId="{9670D9F2-E8E4-4C48-8BAC-D6227C132E1B}" srcOrd="2" destOrd="0" presId="urn:microsoft.com/office/officeart/2005/8/layout/hProcess7"/>
    <dgm:cxn modelId="{36E31347-5EB2-456C-986A-EFC6B9BA2891}" type="presParOf" srcId="{9670D9F2-E8E4-4C48-8BAC-D6227C132E1B}" destId="{D91CDFF5-48DF-4C49-88B3-C40417F91419}" srcOrd="0" destOrd="0" presId="urn:microsoft.com/office/officeart/2005/8/layout/hProcess7"/>
    <dgm:cxn modelId="{2839923B-5BC5-4458-BBEC-6CBCEF0D71BC}" type="presParOf" srcId="{9670D9F2-E8E4-4C48-8BAC-D6227C132E1B}" destId="{26896204-FD3D-46D2-A568-7629C93778E7}" srcOrd="1" destOrd="0" presId="urn:microsoft.com/office/officeart/2005/8/layout/hProcess7"/>
    <dgm:cxn modelId="{06EB2669-92AC-4355-A542-9FB9613252F0}" type="presParOf" srcId="{9670D9F2-E8E4-4C48-8BAC-D6227C132E1B}" destId="{460EB1F9-0EA9-452E-912D-109493448B1A}" srcOrd="2" destOrd="0" presId="urn:microsoft.com/office/officeart/2005/8/layout/hProcess7"/>
    <dgm:cxn modelId="{F72D2E2F-A49B-40E8-8AB9-CA9B4B55D72A}" type="presParOf" srcId="{8EA1ED79-935D-4960-B404-D30675B241E6}" destId="{3062CC3C-E805-48C2-A7C9-C2AE9E0DBD99}" srcOrd="3" destOrd="0" presId="urn:microsoft.com/office/officeart/2005/8/layout/hProcess7"/>
    <dgm:cxn modelId="{E20D896B-0BD6-407E-9F54-D5D8F8D7B469}" type="presParOf" srcId="{8EA1ED79-935D-4960-B404-D30675B241E6}" destId="{56DD6CEE-B3EC-4B32-B823-A3E8E1B8D1D8}" srcOrd="4" destOrd="0" presId="urn:microsoft.com/office/officeart/2005/8/layout/hProcess7"/>
    <dgm:cxn modelId="{DB06115C-7BCE-4A27-8187-B0B3FAB74B89}" type="presParOf" srcId="{56DD6CEE-B3EC-4B32-B823-A3E8E1B8D1D8}" destId="{3B0E34A9-3A35-4748-A485-77F6BC5F1EBD}" srcOrd="0" destOrd="0" presId="urn:microsoft.com/office/officeart/2005/8/layout/hProcess7"/>
    <dgm:cxn modelId="{F19A5BA8-6387-47F0-8DE0-69E433ABEFCA}" type="presParOf" srcId="{56DD6CEE-B3EC-4B32-B823-A3E8E1B8D1D8}" destId="{D6087747-7F34-414D-B758-0ED3C6584DEE}" srcOrd="1" destOrd="0" presId="urn:microsoft.com/office/officeart/2005/8/layout/hProcess7"/>
    <dgm:cxn modelId="{3443054B-D6E0-46BA-BE02-31821C7D8460}" type="presParOf" srcId="{56DD6CEE-B3EC-4B32-B823-A3E8E1B8D1D8}" destId="{1ED1C5A3-D2CD-4AC1-8183-6160A35E6700}" srcOrd="2" destOrd="0" presId="urn:microsoft.com/office/officeart/2005/8/layout/hProcess7"/>
    <dgm:cxn modelId="{CE4AD5D1-5B2C-49AF-8452-AB4A0795440B}" type="presParOf" srcId="{8EA1ED79-935D-4960-B404-D30675B241E6}" destId="{E06B47A4-34C0-4CE7-A561-57B8499A80FE}" srcOrd="5" destOrd="0" presId="urn:microsoft.com/office/officeart/2005/8/layout/hProcess7"/>
    <dgm:cxn modelId="{17C96396-1CDC-439B-8AC3-B9085B475F01}" type="presParOf" srcId="{8EA1ED79-935D-4960-B404-D30675B241E6}" destId="{5E6FB795-9C3E-4F41-8341-0CB63676D9A4}" srcOrd="6" destOrd="0" presId="urn:microsoft.com/office/officeart/2005/8/layout/hProcess7"/>
    <dgm:cxn modelId="{4DA21BBA-C4C3-4F3C-8C3E-3DC8827CED47}" type="presParOf" srcId="{5E6FB795-9C3E-4F41-8341-0CB63676D9A4}" destId="{D3151F99-8BCF-487A-9BB4-2B1371F278FB}" srcOrd="0" destOrd="0" presId="urn:microsoft.com/office/officeart/2005/8/layout/hProcess7"/>
    <dgm:cxn modelId="{71BD3CAA-0DFB-4B21-A216-23D46A0B1095}" type="presParOf" srcId="{5E6FB795-9C3E-4F41-8341-0CB63676D9A4}" destId="{1BACF027-8829-4019-A877-179E91AFEC51}" srcOrd="1" destOrd="0" presId="urn:microsoft.com/office/officeart/2005/8/layout/hProcess7"/>
    <dgm:cxn modelId="{0D1D68D8-3F6F-4C27-B035-58231450181A}" type="presParOf" srcId="{5E6FB795-9C3E-4F41-8341-0CB63676D9A4}" destId="{8AC9F475-3B4A-4BDF-B4BA-9787DDB94C8A}" srcOrd="2" destOrd="0" presId="urn:microsoft.com/office/officeart/2005/8/layout/hProcess7"/>
    <dgm:cxn modelId="{B70257A6-17A3-4736-9DE3-4E69FFD6FEA3}" type="presParOf" srcId="{8EA1ED79-935D-4960-B404-D30675B241E6}" destId="{66F7F114-0503-4D61-A79D-086C410BB750}" srcOrd="7" destOrd="0" presId="urn:microsoft.com/office/officeart/2005/8/layout/hProcess7"/>
    <dgm:cxn modelId="{FF3F408A-E54D-4A37-9A6F-4B92010D1350}" type="presParOf" srcId="{8EA1ED79-935D-4960-B404-D30675B241E6}" destId="{885F51AD-2A9B-4E7E-A4C4-2DFBC8754703}" srcOrd="8" destOrd="0" presId="urn:microsoft.com/office/officeart/2005/8/layout/hProcess7"/>
    <dgm:cxn modelId="{055BDAE5-4D6E-4FAB-B54C-D6B434A2B5C9}" type="presParOf" srcId="{885F51AD-2A9B-4E7E-A4C4-2DFBC8754703}" destId="{BCF1418F-4668-489F-A257-83F7553548DB}" srcOrd="0" destOrd="0" presId="urn:microsoft.com/office/officeart/2005/8/layout/hProcess7"/>
    <dgm:cxn modelId="{104BEF44-D14D-4E19-B111-FEF21348EE7E}" type="presParOf" srcId="{885F51AD-2A9B-4E7E-A4C4-2DFBC8754703}" destId="{35D09AE8-1AB9-4439-93F2-A85D79730544}" srcOrd="1" destOrd="0" presId="urn:microsoft.com/office/officeart/2005/8/layout/hProcess7"/>
    <dgm:cxn modelId="{0A003344-01C7-47E0-ACAA-D24D7155AEF3}" type="presParOf" srcId="{885F51AD-2A9B-4E7E-A4C4-2DFBC8754703}" destId="{1CFE25B0-63D0-468D-8723-5E81F10A6954}" srcOrd="2" destOrd="0" presId="urn:microsoft.com/office/officeart/2005/8/layout/hProcess7"/>
    <dgm:cxn modelId="{6A8734D2-7DBB-4399-BFFF-07544766E693}" type="presParOf" srcId="{8EA1ED79-935D-4960-B404-D30675B241E6}" destId="{2948176F-8194-4D8D-A9EB-27B07BD521B7}" srcOrd="9" destOrd="0" presId="urn:microsoft.com/office/officeart/2005/8/layout/hProcess7"/>
    <dgm:cxn modelId="{CF2D07F0-F9B8-4952-9F43-3EA4DA85BE25}" type="presParOf" srcId="{8EA1ED79-935D-4960-B404-D30675B241E6}" destId="{B2BC9D07-597F-46F7-9199-C53BC9AD3761}" srcOrd="10" destOrd="0" presId="urn:microsoft.com/office/officeart/2005/8/layout/hProcess7"/>
    <dgm:cxn modelId="{123F8FCB-52C0-4B31-8102-62681DFDED17}" type="presParOf" srcId="{B2BC9D07-597F-46F7-9199-C53BC9AD3761}" destId="{E0E04DDD-172C-4C9A-A47A-E7720C3CB3EC}" srcOrd="0" destOrd="0" presId="urn:microsoft.com/office/officeart/2005/8/layout/hProcess7"/>
    <dgm:cxn modelId="{E99C4064-E0A8-4AAA-A2C1-E918FBC1F948}" type="presParOf" srcId="{B2BC9D07-597F-46F7-9199-C53BC9AD3761}" destId="{67910AE2-1433-45E6-B3FE-351B1481E3B0}" srcOrd="1" destOrd="0" presId="urn:microsoft.com/office/officeart/2005/8/layout/hProcess7"/>
    <dgm:cxn modelId="{CD0EFA16-7CC8-4DFD-B920-B646AD2E0615}" type="presParOf" srcId="{B2BC9D07-597F-46F7-9199-C53BC9AD3761}" destId="{43A2CD2A-F63B-43B7-9A01-DF89689684A8}" srcOrd="2" destOrd="0" presId="urn:microsoft.com/office/officeart/2005/8/layout/hProcess7"/>
    <dgm:cxn modelId="{84C98426-2076-4DC0-AA2C-A95862569677}" type="presParOf" srcId="{8EA1ED79-935D-4960-B404-D30675B241E6}" destId="{E6427C57-F074-466F-9BFA-1CC46C7224F5}" srcOrd="11" destOrd="0" presId="urn:microsoft.com/office/officeart/2005/8/layout/hProcess7"/>
    <dgm:cxn modelId="{9EA0EEE1-C1DA-4581-986E-98AA6D70D28F}" type="presParOf" srcId="{8EA1ED79-935D-4960-B404-D30675B241E6}" destId="{1E15A23B-19B4-427E-8C23-E541629F3166}" srcOrd="12" destOrd="0" presId="urn:microsoft.com/office/officeart/2005/8/layout/hProcess7"/>
    <dgm:cxn modelId="{6EFCE0EB-F5DB-416E-8292-6066497D1666}" type="presParOf" srcId="{1E15A23B-19B4-427E-8C23-E541629F3166}" destId="{187DB78D-D16E-4EF5-B6A5-AAEF4E44F5E4}" srcOrd="0" destOrd="0" presId="urn:microsoft.com/office/officeart/2005/8/layout/hProcess7"/>
    <dgm:cxn modelId="{98A3A4FA-5E51-4B40-8C15-008A35AAB300}" type="presParOf" srcId="{1E15A23B-19B4-427E-8C23-E541629F3166}" destId="{4D0E4B22-7909-4A3A-ACFA-D9E40C64EF4B}" srcOrd="1" destOrd="0" presId="urn:microsoft.com/office/officeart/2005/8/layout/hProcess7"/>
    <dgm:cxn modelId="{42EE9F40-A5CE-4DA5-AAF6-CE7D6152C2CE}" type="presParOf" srcId="{1E15A23B-19B4-427E-8C23-E541629F3166}" destId="{7F73363F-BC61-4C07-AD33-7B45B49B9A9D}"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7652C1-30A0-4850-A1DA-6F2DC729E7F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359C8704-6037-4DF6-A2E1-C173A751A1AE}">
      <dgm:prSet phldrT="[Texto]" custT="1"/>
      <dgm:spPr>
        <a:solidFill>
          <a:schemeClr val="accent1">
            <a:lumMod val="50000"/>
          </a:schemeClr>
        </a:solidFill>
      </dgm:spPr>
      <dgm:t>
        <a:bodyPr/>
        <a:lstStyle/>
        <a:p>
          <a:r>
            <a:rPr lang="es-ES" sz="2800" dirty="0"/>
            <a:t>Dimensiones</a:t>
          </a:r>
        </a:p>
      </dgm:t>
    </dgm:pt>
    <dgm:pt modelId="{07ACFBC7-6DD2-4C7D-B5B6-98B9B5791C55}" type="parTrans" cxnId="{F3EEBA8F-64AD-4B8C-B5A5-E6A7B0557AF9}">
      <dgm:prSet/>
      <dgm:spPr/>
      <dgm:t>
        <a:bodyPr/>
        <a:lstStyle/>
        <a:p>
          <a:endParaRPr lang="es-ES" sz="2800"/>
        </a:p>
      </dgm:t>
    </dgm:pt>
    <dgm:pt modelId="{955BA7D0-BCFC-45DF-83AE-BDFD0C5BA27E}" type="sibTrans" cxnId="{F3EEBA8F-64AD-4B8C-B5A5-E6A7B0557AF9}">
      <dgm:prSet/>
      <dgm:spPr/>
      <dgm:t>
        <a:bodyPr/>
        <a:lstStyle/>
        <a:p>
          <a:endParaRPr lang="es-ES" sz="2800"/>
        </a:p>
      </dgm:t>
    </dgm:pt>
    <dgm:pt modelId="{0827B741-E9A1-40BB-9C08-21DBAF0B04F9}">
      <dgm:prSet phldrT="[Texto]" custT="1"/>
      <dgm:spPr>
        <a:noFill/>
        <a:ln>
          <a:solidFill>
            <a:srgbClr val="143958"/>
          </a:solidFill>
        </a:ln>
      </dgm:spPr>
      <dgm:t>
        <a:bodyPr/>
        <a:lstStyle/>
        <a:p>
          <a:r>
            <a:rPr lang="es-ES" sz="2800" dirty="0">
              <a:solidFill>
                <a:srgbClr val="143958"/>
              </a:solidFill>
            </a:rPr>
            <a:t>Desempeño</a:t>
          </a:r>
        </a:p>
      </dgm:t>
    </dgm:pt>
    <dgm:pt modelId="{BF100070-2366-48B5-816B-1E22A325A530}" type="parTrans" cxnId="{6BF884CF-58EC-40DB-8F07-7412082262A6}">
      <dgm:prSet custT="1"/>
      <dgm:spPr>
        <a:ln>
          <a:solidFill>
            <a:srgbClr val="143958"/>
          </a:solidFill>
        </a:ln>
      </dgm:spPr>
      <dgm:t>
        <a:bodyPr/>
        <a:lstStyle/>
        <a:p>
          <a:endParaRPr lang="es-ES" sz="2800" dirty="0"/>
        </a:p>
      </dgm:t>
    </dgm:pt>
    <dgm:pt modelId="{A4BA3737-1E36-467D-AC54-5AA04E47B1D4}" type="sibTrans" cxnId="{6BF884CF-58EC-40DB-8F07-7412082262A6}">
      <dgm:prSet/>
      <dgm:spPr/>
      <dgm:t>
        <a:bodyPr/>
        <a:lstStyle/>
        <a:p>
          <a:endParaRPr lang="es-ES" sz="2800"/>
        </a:p>
      </dgm:t>
    </dgm:pt>
    <dgm:pt modelId="{650CC8DC-9291-4DE7-95D3-F37A01E2286F}">
      <dgm:prSet phldrT="[Texto]" custT="1"/>
      <dgm:spPr>
        <a:noFill/>
        <a:ln w="12700" cap="flat" cmpd="sng" algn="ctr">
          <a:solidFill>
            <a:srgbClr val="143958"/>
          </a:solidFill>
          <a:prstDash val="solid"/>
          <a:miter lim="800000"/>
        </a:ln>
        <a:effectLst/>
      </dgm:spPr>
      <dgm:t>
        <a:bodyPr spcFirstLastPara="0" vert="horz" wrap="square" lIns="22225" tIns="22225" rIns="22225" bIns="22225" numCol="1" spcCol="1270" anchor="ctr" anchorCtr="0"/>
        <a:lstStyle/>
        <a:p>
          <a:pPr marL="0" lvl="0" indent="0" algn="ctr" defTabSz="1555750">
            <a:lnSpc>
              <a:spcPct val="90000"/>
            </a:lnSpc>
            <a:spcBef>
              <a:spcPct val="0"/>
            </a:spcBef>
            <a:spcAft>
              <a:spcPct val="35000"/>
            </a:spcAft>
            <a:buNone/>
          </a:pPr>
          <a:r>
            <a:rPr lang="es-ES" sz="2800" kern="1200" dirty="0">
              <a:solidFill>
                <a:srgbClr val="143958"/>
              </a:solidFill>
              <a:latin typeface="Calibri"/>
              <a:ea typeface="+mn-ea"/>
              <a:cs typeface="+mn-cs"/>
            </a:rPr>
            <a:t>Organizacional</a:t>
          </a:r>
        </a:p>
      </dgm:t>
    </dgm:pt>
    <dgm:pt modelId="{CB1420AD-F399-4C0A-8CF1-95C223B4DA59}" type="parTrans" cxnId="{26EDC607-8E07-4048-A46C-7FA69CAD4925}">
      <dgm:prSet custT="1"/>
      <dgm:spPr>
        <a:ln>
          <a:solidFill>
            <a:srgbClr val="143958"/>
          </a:solidFill>
        </a:ln>
      </dgm:spPr>
      <dgm:t>
        <a:bodyPr/>
        <a:lstStyle/>
        <a:p>
          <a:endParaRPr lang="es-ES" sz="2800" dirty="0"/>
        </a:p>
      </dgm:t>
    </dgm:pt>
    <dgm:pt modelId="{A1B72807-E690-4591-A16E-EDBECBD6E193}" type="sibTrans" cxnId="{26EDC607-8E07-4048-A46C-7FA69CAD4925}">
      <dgm:prSet/>
      <dgm:spPr/>
      <dgm:t>
        <a:bodyPr/>
        <a:lstStyle/>
        <a:p>
          <a:endParaRPr lang="es-ES" sz="2800"/>
        </a:p>
      </dgm:t>
    </dgm:pt>
    <dgm:pt modelId="{52CD5576-5799-4304-B831-AA5D5A3E99EB}">
      <dgm:prSet phldrT="[Texto]" custT="1"/>
      <dgm:spPr>
        <a:noFill/>
        <a:ln w="12700" cap="flat" cmpd="sng" algn="ctr">
          <a:solidFill>
            <a:srgbClr val="143958"/>
          </a:solidFill>
          <a:prstDash val="solid"/>
          <a:miter lim="800000"/>
        </a:ln>
        <a:effectLst/>
      </dgm:spPr>
      <dgm:t>
        <a:bodyPr spcFirstLastPara="0" vert="horz" wrap="square" lIns="22225" tIns="22225" rIns="22225" bIns="22225" numCol="1" spcCol="1270" anchor="ctr" anchorCtr="0"/>
        <a:lstStyle/>
        <a:p>
          <a:pPr marL="0" lvl="0" indent="0" algn="ctr" defTabSz="1555750">
            <a:lnSpc>
              <a:spcPct val="90000"/>
            </a:lnSpc>
            <a:spcBef>
              <a:spcPct val="0"/>
            </a:spcBef>
            <a:spcAft>
              <a:spcPct val="35000"/>
            </a:spcAft>
            <a:buNone/>
          </a:pPr>
          <a:r>
            <a:rPr lang="es-ES" sz="2800" kern="1200" dirty="0">
              <a:solidFill>
                <a:srgbClr val="143958"/>
              </a:solidFill>
              <a:latin typeface="Calibri"/>
              <a:ea typeface="+mn-ea"/>
              <a:cs typeface="+mn-cs"/>
            </a:rPr>
            <a:t>Salas de Audiencias</a:t>
          </a:r>
        </a:p>
      </dgm:t>
    </dgm:pt>
    <dgm:pt modelId="{1D69BFA3-577B-492F-B711-33BC5DC25DB2}" type="parTrans" cxnId="{E6AEB9C9-E92B-4006-983D-3707E40F7CC7}">
      <dgm:prSet custT="1"/>
      <dgm:spPr>
        <a:ln>
          <a:solidFill>
            <a:srgbClr val="143958"/>
          </a:solidFill>
        </a:ln>
      </dgm:spPr>
      <dgm:t>
        <a:bodyPr/>
        <a:lstStyle/>
        <a:p>
          <a:endParaRPr lang="es-ES" sz="2800" dirty="0"/>
        </a:p>
      </dgm:t>
    </dgm:pt>
    <dgm:pt modelId="{8F7E92B6-C765-4F02-B950-23DBEADB1608}" type="sibTrans" cxnId="{E6AEB9C9-E92B-4006-983D-3707E40F7CC7}">
      <dgm:prSet/>
      <dgm:spPr/>
      <dgm:t>
        <a:bodyPr/>
        <a:lstStyle/>
        <a:p>
          <a:endParaRPr lang="es-ES" sz="2800"/>
        </a:p>
      </dgm:t>
    </dgm:pt>
    <dgm:pt modelId="{D59D3465-5A59-48D5-BF84-1A536B3AF60A}" type="pres">
      <dgm:prSet presAssocID="{827652C1-30A0-4850-A1DA-6F2DC729E7FE}" presName="Name0" presStyleCnt="0">
        <dgm:presLayoutVars>
          <dgm:chPref val="1"/>
          <dgm:dir/>
          <dgm:animOne val="branch"/>
          <dgm:animLvl val="lvl"/>
          <dgm:resizeHandles val="exact"/>
        </dgm:presLayoutVars>
      </dgm:prSet>
      <dgm:spPr/>
    </dgm:pt>
    <dgm:pt modelId="{3CEFF1CA-AF04-441C-82CA-CDC1BF145A7B}" type="pres">
      <dgm:prSet presAssocID="{359C8704-6037-4DF6-A2E1-C173A751A1AE}" presName="root1" presStyleCnt="0"/>
      <dgm:spPr/>
    </dgm:pt>
    <dgm:pt modelId="{20D5AFED-09BA-46DF-8411-46CD612E4568}" type="pres">
      <dgm:prSet presAssocID="{359C8704-6037-4DF6-A2E1-C173A751A1AE}" presName="LevelOneTextNode" presStyleLbl="node0" presStyleIdx="0" presStyleCnt="1" custScaleX="85822" custScaleY="65392">
        <dgm:presLayoutVars>
          <dgm:chPref val="3"/>
        </dgm:presLayoutVars>
      </dgm:prSet>
      <dgm:spPr/>
    </dgm:pt>
    <dgm:pt modelId="{38947D96-2A34-437F-9FC7-C6966960ABD5}" type="pres">
      <dgm:prSet presAssocID="{359C8704-6037-4DF6-A2E1-C173A751A1AE}" presName="level2hierChild" presStyleCnt="0"/>
      <dgm:spPr/>
    </dgm:pt>
    <dgm:pt modelId="{88C33EDA-5D8D-4795-9096-929776748C89}" type="pres">
      <dgm:prSet presAssocID="{BF100070-2366-48B5-816B-1E22A325A530}" presName="conn2-1" presStyleLbl="parChTrans1D2" presStyleIdx="0" presStyleCnt="3"/>
      <dgm:spPr/>
    </dgm:pt>
    <dgm:pt modelId="{4F530919-3B2E-4C40-8E80-F4BFCFCEB8EB}" type="pres">
      <dgm:prSet presAssocID="{BF100070-2366-48B5-816B-1E22A325A530}" presName="connTx" presStyleLbl="parChTrans1D2" presStyleIdx="0" presStyleCnt="3"/>
      <dgm:spPr/>
    </dgm:pt>
    <dgm:pt modelId="{AC97FBF8-C651-4CAE-8ACA-CEB93BD8BE05}" type="pres">
      <dgm:prSet presAssocID="{0827B741-E9A1-40BB-9C08-21DBAF0B04F9}" presName="root2" presStyleCnt="0"/>
      <dgm:spPr/>
    </dgm:pt>
    <dgm:pt modelId="{345B0E93-E90C-429D-B3B5-770E3FD01D8A}" type="pres">
      <dgm:prSet presAssocID="{0827B741-E9A1-40BB-9C08-21DBAF0B04F9}" presName="LevelTwoTextNode" presStyleLbl="node2" presStyleIdx="0" presStyleCnt="3">
        <dgm:presLayoutVars>
          <dgm:chPref val="3"/>
        </dgm:presLayoutVars>
      </dgm:prSet>
      <dgm:spPr/>
    </dgm:pt>
    <dgm:pt modelId="{0F3CE27C-1BC1-45DC-85AE-1E4EDC30A45E}" type="pres">
      <dgm:prSet presAssocID="{0827B741-E9A1-40BB-9C08-21DBAF0B04F9}" presName="level3hierChild" presStyleCnt="0"/>
      <dgm:spPr/>
    </dgm:pt>
    <dgm:pt modelId="{38681438-7D4D-4F91-ABF1-14205C21CE64}" type="pres">
      <dgm:prSet presAssocID="{CB1420AD-F399-4C0A-8CF1-95C223B4DA59}" presName="conn2-1" presStyleLbl="parChTrans1D2" presStyleIdx="1" presStyleCnt="3"/>
      <dgm:spPr/>
    </dgm:pt>
    <dgm:pt modelId="{A830A8CA-051E-4759-B738-8686936AF126}" type="pres">
      <dgm:prSet presAssocID="{CB1420AD-F399-4C0A-8CF1-95C223B4DA59}" presName="connTx" presStyleLbl="parChTrans1D2" presStyleIdx="1" presStyleCnt="3"/>
      <dgm:spPr/>
    </dgm:pt>
    <dgm:pt modelId="{27F4E0E6-BAF2-4A5B-99FE-CB802EBCBD2A}" type="pres">
      <dgm:prSet presAssocID="{650CC8DC-9291-4DE7-95D3-F37A01E2286F}" presName="root2" presStyleCnt="0"/>
      <dgm:spPr/>
    </dgm:pt>
    <dgm:pt modelId="{AB940C6E-3DA7-4773-8860-94D2B5F752D9}" type="pres">
      <dgm:prSet presAssocID="{650CC8DC-9291-4DE7-95D3-F37A01E2286F}" presName="LevelTwoTextNode" presStyleLbl="node2" presStyleIdx="1" presStyleCnt="3">
        <dgm:presLayoutVars>
          <dgm:chPref val="3"/>
        </dgm:presLayoutVars>
      </dgm:prSet>
      <dgm:spPr>
        <a:xfrm>
          <a:off x="1668158" y="2194560"/>
          <a:ext cx="3376913" cy="1029546"/>
        </a:xfrm>
        <a:prstGeom prst="rect">
          <a:avLst/>
        </a:prstGeom>
      </dgm:spPr>
    </dgm:pt>
    <dgm:pt modelId="{9E26A40C-7DBE-414C-A293-9D235E0303DB}" type="pres">
      <dgm:prSet presAssocID="{650CC8DC-9291-4DE7-95D3-F37A01E2286F}" presName="level3hierChild" presStyleCnt="0"/>
      <dgm:spPr/>
    </dgm:pt>
    <dgm:pt modelId="{80139A68-17D5-43DC-A22F-F88629F50CC6}" type="pres">
      <dgm:prSet presAssocID="{1D69BFA3-577B-492F-B711-33BC5DC25DB2}" presName="conn2-1" presStyleLbl="parChTrans1D2" presStyleIdx="2" presStyleCnt="3"/>
      <dgm:spPr/>
    </dgm:pt>
    <dgm:pt modelId="{9F00D81A-76DA-44FF-9486-DA05CFA6AEA6}" type="pres">
      <dgm:prSet presAssocID="{1D69BFA3-577B-492F-B711-33BC5DC25DB2}" presName="connTx" presStyleLbl="parChTrans1D2" presStyleIdx="2" presStyleCnt="3"/>
      <dgm:spPr/>
    </dgm:pt>
    <dgm:pt modelId="{141B4538-E4DE-41E3-A2C2-DAEC5BDF051E}" type="pres">
      <dgm:prSet presAssocID="{52CD5576-5799-4304-B831-AA5D5A3E99EB}" presName="root2" presStyleCnt="0"/>
      <dgm:spPr/>
    </dgm:pt>
    <dgm:pt modelId="{9CB2BE4E-1D55-4319-AA50-84470F78DF31}" type="pres">
      <dgm:prSet presAssocID="{52CD5576-5799-4304-B831-AA5D5A3E99EB}" presName="LevelTwoTextNode" presStyleLbl="node2" presStyleIdx="2" presStyleCnt="3">
        <dgm:presLayoutVars>
          <dgm:chPref val="3"/>
        </dgm:presLayoutVars>
      </dgm:prSet>
      <dgm:spPr>
        <a:xfrm>
          <a:off x="1668158" y="3481493"/>
          <a:ext cx="3376913" cy="1029546"/>
        </a:xfrm>
        <a:prstGeom prst="rect">
          <a:avLst/>
        </a:prstGeom>
      </dgm:spPr>
    </dgm:pt>
    <dgm:pt modelId="{13BAC4EB-2D96-480E-B9C0-0DA4AC3D198E}" type="pres">
      <dgm:prSet presAssocID="{52CD5576-5799-4304-B831-AA5D5A3E99EB}" presName="level3hierChild" presStyleCnt="0"/>
      <dgm:spPr/>
    </dgm:pt>
  </dgm:ptLst>
  <dgm:cxnLst>
    <dgm:cxn modelId="{FC5FE0A1-6DB6-47EB-A1B0-D711C7DD32F6}" type="presOf" srcId="{BF100070-2366-48B5-816B-1E22A325A530}" destId="{88C33EDA-5D8D-4795-9096-929776748C89}" srcOrd="0" destOrd="0" presId="urn:microsoft.com/office/officeart/2008/layout/HorizontalMultiLevelHierarchy"/>
    <dgm:cxn modelId="{26EDC607-8E07-4048-A46C-7FA69CAD4925}" srcId="{359C8704-6037-4DF6-A2E1-C173A751A1AE}" destId="{650CC8DC-9291-4DE7-95D3-F37A01E2286F}" srcOrd="1" destOrd="0" parTransId="{CB1420AD-F399-4C0A-8CF1-95C223B4DA59}" sibTransId="{A1B72807-E690-4591-A16E-EDBECBD6E193}"/>
    <dgm:cxn modelId="{623BF372-8E6F-4ADC-928E-80728ACA88D0}" type="presOf" srcId="{0827B741-E9A1-40BB-9C08-21DBAF0B04F9}" destId="{345B0E93-E90C-429D-B3B5-770E3FD01D8A}" srcOrd="0" destOrd="0" presId="urn:microsoft.com/office/officeart/2008/layout/HorizontalMultiLevelHierarchy"/>
    <dgm:cxn modelId="{52F0432D-64CC-4C0B-A34A-AA90997AC129}" type="presOf" srcId="{CB1420AD-F399-4C0A-8CF1-95C223B4DA59}" destId="{A830A8CA-051E-4759-B738-8686936AF126}" srcOrd="1" destOrd="0" presId="urn:microsoft.com/office/officeart/2008/layout/HorizontalMultiLevelHierarchy"/>
    <dgm:cxn modelId="{B79B7161-F59D-4E90-8B0A-EEC0EFB206C5}" type="presOf" srcId="{650CC8DC-9291-4DE7-95D3-F37A01E2286F}" destId="{AB940C6E-3DA7-4773-8860-94D2B5F752D9}" srcOrd="0" destOrd="0" presId="urn:microsoft.com/office/officeart/2008/layout/HorizontalMultiLevelHierarchy"/>
    <dgm:cxn modelId="{F3EEBA8F-64AD-4B8C-B5A5-E6A7B0557AF9}" srcId="{827652C1-30A0-4850-A1DA-6F2DC729E7FE}" destId="{359C8704-6037-4DF6-A2E1-C173A751A1AE}" srcOrd="0" destOrd="0" parTransId="{07ACFBC7-6DD2-4C7D-B5B6-98B9B5791C55}" sibTransId="{955BA7D0-BCFC-45DF-83AE-BDFD0C5BA27E}"/>
    <dgm:cxn modelId="{277735A3-A79B-44BA-BB3B-F669D105C973}" type="presOf" srcId="{BF100070-2366-48B5-816B-1E22A325A530}" destId="{4F530919-3B2E-4C40-8E80-F4BFCFCEB8EB}" srcOrd="1" destOrd="0" presId="urn:microsoft.com/office/officeart/2008/layout/HorizontalMultiLevelHierarchy"/>
    <dgm:cxn modelId="{BC69FBBF-B983-48EC-AF1A-66A792A898C8}" type="presOf" srcId="{1D69BFA3-577B-492F-B711-33BC5DC25DB2}" destId="{80139A68-17D5-43DC-A22F-F88629F50CC6}" srcOrd="0" destOrd="0" presId="urn:microsoft.com/office/officeart/2008/layout/HorizontalMultiLevelHierarchy"/>
    <dgm:cxn modelId="{365B0574-DBA3-4AEE-99D8-4557CEFAF823}" type="presOf" srcId="{827652C1-30A0-4850-A1DA-6F2DC729E7FE}" destId="{D59D3465-5A59-48D5-BF84-1A536B3AF60A}" srcOrd="0" destOrd="0" presId="urn:microsoft.com/office/officeart/2008/layout/HorizontalMultiLevelHierarchy"/>
    <dgm:cxn modelId="{E6AEB9C9-E92B-4006-983D-3707E40F7CC7}" srcId="{359C8704-6037-4DF6-A2E1-C173A751A1AE}" destId="{52CD5576-5799-4304-B831-AA5D5A3E99EB}" srcOrd="2" destOrd="0" parTransId="{1D69BFA3-577B-492F-B711-33BC5DC25DB2}" sibTransId="{8F7E92B6-C765-4F02-B950-23DBEADB1608}"/>
    <dgm:cxn modelId="{6BF884CF-58EC-40DB-8F07-7412082262A6}" srcId="{359C8704-6037-4DF6-A2E1-C173A751A1AE}" destId="{0827B741-E9A1-40BB-9C08-21DBAF0B04F9}" srcOrd="0" destOrd="0" parTransId="{BF100070-2366-48B5-816B-1E22A325A530}" sibTransId="{A4BA3737-1E36-467D-AC54-5AA04E47B1D4}"/>
    <dgm:cxn modelId="{378DAF8D-19BE-46BB-A33C-CE17D2858DD2}" type="presOf" srcId="{CB1420AD-F399-4C0A-8CF1-95C223B4DA59}" destId="{38681438-7D4D-4F91-ABF1-14205C21CE64}" srcOrd="0" destOrd="0" presId="urn:microsoft.com/office/officeart/2008/layout/HorizontalMultiLevelHierarchy"/>
    <dgm:cxn modelId="{8FCD6136-3712-4492-9D4A-18941A424B3A}" type="presOf" srcId="{52CD5576-5799-4304-B831-AA5D5A3E99EB}" destId="{9CB2BE4E-1D55-4319-AA50-84470F78DF31}" srcOrd="0" destOrd="0" presId="urn:microsoft.com/office/officeart/2008/layout/HorizontalMultiLevelHierarchy"/>
    <dgm:cxn modelId="{B0EAC731-8C0D-44B3-AD78-C6DBACDE2013}" type="presOf" srcId="{1D69BFA3-577B-492F-B711-33BC5DC25DB2}" destId="{9F00D81A-76DA-44FF-9486-DA05CFA6AEA6}" srcOrd="1" destOrd="0" presId="urn:microsoft.com/office/officeart/2008/layout/HorizontalMultiLevelHierarchy"/>
    <dgm:cxn modelId="{E6C44ABD-AA01-4156-BC57-D8E911E2E388}" type="presOf" srcId="{359C8704-6037-4DF6-A2E1-C173A751A1AE}" destId="{20D5AFED-09BA-46DF-8411-46CD612E4568}" srcOrd="0" destOrd="0" presId="urn:microsoft.com/office/officeart/2008/layout/HorizontalMultiLevelHierarchy"/>
    <dgm:cxn modelId="{81A3267B-5FFC-48CC-B861-CD3F567CC417}" type="presParOf" srcId="{D59D3465-5A59-48D5-BF84-1A536B3AF60A}" destId="{3CEFF1CA-AF04-441C-82CA-CDC1BF145A7B}" srcOrd="0" destOrd="0" presId="urn:microsoft.com/office/officeart/2008/layout/HorizontalMultiLevelHierarchy"/>
    <dgm:cxn modelId="{DB2E9EC4-E598-4F3E-BC21-413DE2241FC3}" type="presParOf" srcId="{3CEFF1CA-AF04-441C-82CA-CDC1BF145A7B}" destId="{20D5AFED-09BA-46DF-8411-46CD612E4568}" srcOrd="0" destOrd="0" presId="urn:microsoft.com/office/officeart/2008/layout/HorizontalMultiLevelHierarchy"/>
    <dgm:cxn modelId="{907450E2-B470-4250-B56D-A64921E074FB}" type="presParOf" srcId="{3CEFF1CA-AF04-441C-82CA-CDC1BF145A7B}" destId="{38947D96-2A34-437F-9FC7-C6966960ABD5}" srcOrd="1" destOrd="0" presId="urn:microsoft.com/office/officeart/2008/layout/HorizontalMultiLevelHierarchy"/>
    <dgm:cxn modelId="{C6054277-5AFF-4760-960B-3A0F510F8A2C}" type="presParOf" srcId="{38947D96-2A34-437F-9FC7-C6966960ABD5}" destId="{88C33EDA-5D8D-4795-9096-929776748C89}" srcOrd="0" destOrd="0" presId="urn:microsoft.com/office/officeart/2008/layout/HorizontalMultiLevelHierarchy"/>
    <dgm:cxn modelId="{AAD7F493-EF99-42A1-AF84-595CFA4FEC04}" type="presParOf" srcId="{88C33EDA-5D8D-4795-9096-929776748C89}" destId="{4F530919-3B2E-4C40-8E80-F4BFCFCEB8EB}" srcOrd="0" destOrd="0" presId="urn:microsoft.com/office/officeart/2008/layout/HorizontalMultiLevelHierarchy"/>
    <dgm:cxn modelId="{319036D4-3ECD-42CF-966C-12C31BA7F662}" type="presParOf" srcId="{38947D96-2A34-437F-9FC7-C6966960ABD5}" destId="{AC97FBF8-C651-4CAE-8ACA-CEB93BD8BE05}" srcOrd="1" destOrd="0" presId="urn:microsoft.com/office/officeart/2008/layout/HorizontalMultiLevelHierarchy"/>
    <dgm:cxn modelId="{8309B10F-C394-476C-8B37-0EA009638AF3}" type="presParOf" srcId="{AC97FBF8-C651-4CAE-8ACA-CEB93BD8BE05}" destId="{345B0E93-E90C-429D-B3B5-770E3FD01D8A}" srcOrd="0" destOrd="0" presId="urn:microsoft.com/office/officeart/2008/layout/HorizontalMultiLevelHierarchy"/>
    <dgm:cxn modelId="{E1EC003D-1C26-4FE7-95DB-CC12736504EB}" type="presParOf" srcId="{AC97FBF8-C651-4CAE-8ACA-CEB93BD8BE05}" destId="{0F3CE27C-1BC1-45DC-85AE-1E4EDC30A45E}" srcOrd="1" destOrd="0" presId="urn:microsoft.com/office/officeart/2008/layout/HorizontalMultiLevelHierarchy"/>
    <dgm:cxn modelId="{A9310EFE-0803-4902-A683-6DCD30E7FB3C}" type="presParOf" srcId="{38947D96-2A34-437F-9FC7-C6966960ABD5}" destId="{38681438-7D4D-4F91-ABF1-14205C21CE64}" srcOrd="2" destOrd="0" presId="urn:microsoft.com/office/officeart/2008/layout/HorizontalMultiLevelHierarchy"/>
    <dgm:cxn modelId="{896A72D1-33FE-46ED-92E7-E67980A7A8FE}" type="presParOf" srcId="{38681438-7D4D-4F91-ABF1-14205C21CE64}" destId="{A830A8CA-051E-4759-B738-8686936AF126}" srcOrd="0" destOrd="0" presId="urn:microsoft.com/office/officeart/2008/layout/HorizontalMultiLevelHierarchy"/>
    <dgm:cxn modelId="{024E0AE3-C36E-4F81-A22B-37FBA61CCF94}" type="presParOf" srcId="{38947D96-2A34-437F-9FC7-C6966960ABD5}" destId="{27F4E0E6-BAF2-4A5B-99FE-CB802EBCBD2A}" srcOrd="3" destOrd="0" presId="urn:microsoft.com/office/officeart/2008/layout/HorizontalMultiLevelHierarchy"/>
    <dgm:cxn modelId="{C2BD5F84-DCAB-4C65-8FAF-D964CB66878F}" type="presParOf" srcId="{27F4E0E6-BAF2-4A5B-99FE-CB802EBCBD2A}" destId="{AB940C6E-3DA7-4773-8860-94D2B5F752D9}" srcOrd="0" destOrd="0" presId="urn:microsoft.com/office/officeart/2008/layout/HorizontalMultiLevelHierarchy"/>
    <dgm:cxn modelId="{EE570320-CCDE-4F5E-B885-D969DA7E8EAC}" type="presParOf" srcId="{27F4E0E6-BAF2-4A5B-99FE-CB802EBCBD2A}" destId="{9E26A40C-7DBE-414C-A293-9D235E0303DB}" srcOrd="1" destOrd="0" presId="urn:microsoft.com/office/officeart/2008/layout/HorizontalMultiLevelHierarchy"/>
    <dgm:cxn modelId="{2831157F-EA7A-4B74-9DEB-33E0E9A92680}" type="presParOf" srcId="{38947D96-2A34-437F-9FC7-C6966960ABD5}" destId="{80139A68-17D5-43DC-A22F-F88629F50CC6}" srcOrd="4" destOrd="0" presId="urn:microsoft.com/office/officeart/2008/layout/HorizontalMultiLevelHierarchy"/>
    <dgm:cxn modelId="{84D159F4-BAF8-4918-A0F6-C688A827FA6A}" type="presParOf" srcId="{80139A68-17D5-43DC-A22F-F88629F50CC6}" destId="{9F00D81A-76DA-44FF-9486-DA05CFA6AEA6}" srcOrd="0" destOrd="0" presId="urn:microsoft.com/office/officeart/2008/layout/HorizontalMultiLevelHierarchy"/>
    <dgm:cxn modelId="{C8913EA1-FF70-415E-957C-B00A9B9C2778}" type="presParOf" srcId="{38947D96-2A34-437F-9FC7-C6966960ABD5}" destId="{141B4538-E4DE-41E3-A2C2-DAEC5BDF051E}" srcOrd="5" destOrd="0" presId="urn:microsoft.com/office/officeart/2008/layout/HorizontalMultiLevelHierarchy"/>
    <dgm:cxn modelId="{08028243-9E49-4CFA-8B52-AEA6E907E0D1}" type="presParOf" srcId="{141B4538-E4DE-41E3-A2C2-DAEC5BDF051E}" destId="{9CB2BE4E-1D55-4319-AA50-84470F78DF31}" srcOrd="0" destOrd="0" presId="urn:microsoft.com/office/officeart/2008/layout/HorizontalMultiLevelHierarchy"/>
    <dgm:cxn modelId="{A596CA1A-EC35-4CBE-8CE6-327C6E25BFA9}" type="presParOf" srcId="{141B4538-E4DE-41E3-A2C2-DAEC5BDF051E}" destId="{13BAC4EB-2D96-480E-B9C0-0DA4AC3D198E}"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D9086-2535-4A99-998D-B84A0FD388C4}">
      <dsp:nvSpPr>
        <dsp:cNvPr id="0" name=""/>
        <dsp:cNvSpPr/>
      </dsp:nvSpPr>
      <dsp:spPr>
        <a:xfrm>
          <a:off x="4631" y="607"/>
          <a:ext cx="2786130" cy="2945419"/>
        </a:xfrm>
        <a:prstGeom prst="roundRect">
          <a:avLst>
            <a:gd name="adj" fmla="val 5000"/>
          </a:avLst>
        </a:prstGeom>
        <a:solidFill>
          <a:srgbClr val="CCECF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9728" rIns="142240" bIns="0" numCol="1" spcCol="1270" anchor="t" anchorCtr="0">
          <a:noAutofit/>
        </a:bodyPr>
        <a:lstStyle/>
        <a:p>
          <a:pPr marL="0" lvl="0" indent="0" algn="r" defTabSz="1422400">
            <a:lnSpc>
              <a:spcPct val="90000"/>
            </a:lnSpc>
            <a:spcBef>
              <a:spcPct val="0"/>
            </a:spcBef>
            <a:spcAft>
              <a:spcPct val="35000"/>
            </a:spcAft>
            <a:buNone/>
          </a:pPr>
          <a:endParaRPr lang="es-ES" sz="3200" kern="1200" dirty="0">
            <a:solidFill>
              <a:srgbClr val="143958"/>
            </a:solidFill>
          </a:endParaRPr>
        </a:p>
      </dsp:txBody>
      <dsp:txXfrm rot="16200000">
        <a:off x="-924377" y="929616"/>
        <a:ext cx="2415244" cy="557226"/>
      </dsp:txXfrm>
    </dsp:sp>
    <dsp:sp modelId="{E1D46E6D-7307-4ABB-80D8-EA872E4EFDB3}">
      <dsp:nvSpPr>
        <dsp:cNvPr id="0" name=""/>
        <dsp:cNvSpPr/>
      </dsp:nvSpPr>
      <dsp:spPr>
        <a:xfrm>
          <a:off x="561857" y="607"/>
          <a:ext cx="2075667" cy="294541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9154" rIns="0" bIns="0" numCol="1" spcCol="1270" anchor="t" anchorCtr="0">
          <a:noAutofit/>
        </a:bodyPr>
        <a:lstStyle/>
        <a:p>
          <a:pPr marL="0" lvl="0" indent="0" algn="l" defTabSz="1155700">
            <a:lnSpc>
              <a:spcPct val="90000"/>
            </a:lnSpc>
            <a:spcBef>
              <a:spcPct val="0"/>
            </a:spcBef>
            <a:spcAft>
              <a:spcPct val="35000"/>
            </a:spcAft>
            <a:buNone/>
          </a:pPr>
          <a:r>
            <a:rPr lang="es-MX" sz="2600" kern="1200" dirty="0">
              <a:solidFill>
                <a:srgbClr val="143958"/>
              </a:solidFill>
            </a:rPr>
            <a:t>Metodología y revisión de experiencias internacionales</a:t>
          </a:r>
          <a:endParaRPr lang="es-ES" sz="2600" kern="1200" dirty="0">
            <a:solidFill>
              <a:srgbClr val="143958"/>
            </a:solidFill>
          </a:endParaRPr>
        </a:p>
      </dsp:txBody>
      <dsp:txXfrm>
        <a:off x="561857" y="607"/>
        <a:ext cx="2075667" cy="2945419"/>
      </dsp:txXfrm>
    </dsp:sp>
    <dsp:sp modelId="{3B0E34A9-3A35-4748-A485-77F6BC5F1EBD}">
      <dsp:nvSpPr>
        <dsp:cNvPr id="0" name=""/>
        <dsp:cNvSpPr/>
      </dsp:nvSpPr>
      <dsp:spPr>
        <a:xfrm>
          <a:off x="2888276" y="607"/>
          <a:ext cx="2786130" cy="2945419"/>
        </a:xfrm>
        <a:prstGeom prst="roundRect">
          <a:avLst>
            <a:gd name="adj" fmla="val 5000"/>
          </a:avLst>
        </a:prstGeom>
        <a:solidFill>
          <a:srgbClr val="CCECF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9728" rIns="142240" bIns="0" numCol="1" spcCol="1270" anchor="t" anchorCtr="0">
          <a:noAutofit/>
        </a:bodyPr>
        <a:lstStyle/>
        <a:p>
          <a:pPr marL="0" lvl="0" indent="0" algn="r" defTabSz="1422400">
            <a:lnSpc>
              <a:spcPct val="90000"/>
            </a:lnSpc>
            <a:spcBef>
              <a:spcPct val="0"/>
            </a:spcBef>
            <a:spcAft>
              <a:spcPct val="35000"/>
            </a:spcAft>
            <a:buNone/>
          </a:pPr>
          <a:endParaRPr lang="es-ES" sz="3200" kern="1200" dirty="0">
            <a:solidFill>
              <a:srgbClr val="143958"/>
            </a:solidFill>
          </a:endParaRPr>
        </a:p>
      </dsp:txBody>
      <dsp:txXfrm rot="16200000">
        <a:off x="1959267" y="929616"/>
        <a:ext cx="2415244" cy="557226"/>
      </dsp:txXfrm>
    </dsp:sp>
    <dsp:sp modelId="{26896204-FD3D-46D2-A568-7629C93778E7}">
      <dsp:nvSpPr>
        <dsp:cNvPr id="0" name=""/>
        <dsp:cNvSpPr/>
      </dsp:nvSpPr>
      <dsp:spPr>
        <a:xfrm rot="5400000">
          <a:off x="2665372" y="1753169"/>
          <a:ext cx="473670" cy="417919"/>
        </a:xfrm>
        <a:prstGeom prst="flowChartExtract">
          <a:avLst/>
        </a:prstGeom>
        <a:solidFill>
          <a:srgbClr val="143958"/>
        </a:solidFill>
        <a:ln w="12700" cap="flat" cmpd="sng" algn="ctr">
          <a:solidFill>
            <a:srgbClr val="143958"/>
          </a:solidFill>
          <a:prstDash val="solid"/>
          <a:miter lim="800000"/>
        </a:ln>
        <a:effectLst/>
      </dsp:spPr>
      <dsp:style>
        <a:lnRef idx="2">
          <a:scrgbClr r="0" g="0" b="0"/>
        </a:lnRef>
        <a:fillRef idx="1">
          <a:scrgbClr r="0" g="0" b="0"/>
        </a:fillRef>
        <a:effectRef idx="0">
          <a:scrgbClr r="0" g="0" b="0"/>
        </a:effectRef>
        <a:fontRef idx="minor"/>
      </dsp:style>
    </dsp:sp>
    <dsp:sp modelId="{1ED1C5A3-D2CD-4AC1-8183-6160A35E6700}">
      <dsp:nvSpPr>
        <dsp:cNvPr id="0" name=""/>
        <dsp:cNvSpPr/>
      </dsp:nvSpPr>
      <dsp:spPr>
        <a:xfrm>
          <a:off x="3445502" y="607"/>
          <a:ext cx="2075667" cy="294541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9154" rIns="0" bIns="0" numCol="1" spcCol="1270" anchor="t" anchorCtr="0">
          <a:noAutofit/>
        </a:bodyPr>
        <a:lstStyle/>
        <a:p>
          <a:pPr marL="0" lvl="0" indent="0" algn="l" defTabSz="1155700">
            <a:lnSpc>
              <a:spcPct val="90000"/>
            </a:lnSpc>
            <a:spcBef>
              <a:spcPct val="0"/>
            </a:spcBef>
            <a:spcAft>
              <a:spcPct val="35000"/>
            </a:spcAft>
            <a:buNone/>
          </a:pPr>
          <a:r>
            <a:rPr lang="es-ES" sz="2600" kern="1200" dirty="0">
              <a:solidFill>
                <a:srgbClr val="143958"/>
              </a:solidFill>
            </a:rPr>
            <a:t>Diagnóstico</a:t>
          </a:r>
        </a:p>
        <a:p>
          <a:pPr marL="0" lvl="0" indent="0" algn="l" defTabSz="1155700">
            <a:lnSpc>
              <a:spcPct val="90000"/>
            </a:lnSpc>
            <a:spcBef>
              <a:spcPct val="0"/>
            </a:spcBef>
            <a:spcAft>
              <a:spcPct val="35000"/>
            </a:spcAft>
            <a:buNone/>
          </a:pPr>
          <a:r>
            <a:rPr lang="es-ES" sz="2600" kern="1200" dirty="0">
              <a:solidFill>
                <a:srgbClr val="143958"/>
              </a:solidFill>
            </a:rPr>
            <a:t>Buenas Prácticas</a:t>
          </a:r>
        </a:p>
      </dsp:txBody>
      <dsp:txXfrm>
        <a:off x="3445502" y="607"/>
        <a:ext cx="2075667" cy="2945419"/>
      </dsp:txXfrm>
    </dsp:sp>
    <dsp:sp modelId="{BCF1418F-4668-489F-A257-83F7553548DB}">
      <dsp:nvSpPr>
        <dsp:cNvPr id="0" name=""/>
        <dsp:cNvSpPr/>
      </dsp:nvSpPr>
      <dsp:spPr>
        <a:xfrm>
          <a:off x="5771921" y="607"/>
          <a:ext cx="2786130" cy="2945419"/>
        </a:xfrm>
        <a:prstGeom prst="roundRect">
          <a:avLst>
            <a:gd name="adj" fmla="val 5000"/>
          </a:avLst>
        </a:prstGeom>
        <a:solidFill>
          <a:srgbClr val="CCECF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9728" rIns="142240" bIns="0" numCol="1" spcCol="1270" anchor="t" anchorCtr="0">
          <a:noAutofit/>
        </a:bodyPr>
        <a:lstStyle/>
        <a:p>
          <a:pPr marL="0" lvl="0" indent="0" algn="r" defTabSz="1422400">
            <a:lnSpc>
              <a:spcPct val="90000"/>
            </a:lnSpc>
            <a:spcBef>
              <a:spcPct val="0"/>
            </a:spcBef>
            <a:spcAft>
              <a:spcPct val="35000"/>
            </a:spcAft>
            <a:buNone/>
          </a:pPr>
          <a:endParaRPr lang="es-ES" sz="3200" kern="1200" dirty="0">
            <a:solidFill>
              <a:srgbClr val="143958"/>
            </a:solidFill>
          </a:endParaRPr>
        </a:p>
      </dsp:txBody>
      <dsp:txXfrm rot="16200000">
        <a:off x="4842912" y="929616"/>
        <a:ext cx="2415244" cy="557226"/>
      </dsp:txXfrm>
    </dsp:sp>
    <dsp:sp modelId="{1BACF027-8829-4019-A877-179E91AFEC51}">
      <dsp:nvSpPr>
        <dsp:cNvPr id="0" name=""/>
        <dsp:cNvSpPr/>
      </dsp:nvSpPr>
      <dsp:spPr>
        <a:xfrm rot="5400000">
          <a:off x="5549017" y="1753169"/>
          <a:ext cx="473670" cy="417919"/>
        </a:xfrm>
        <a:prstGeom prst="flowChartExtract">
          <a:avLst/>
        </a:prstGeom>
        <a:solidFill>
          <a:srgbClr val="143958"/>
        </a:solidFill>
        <a:ln w="12700" cap="flat" cmpd="sng" algn="ctr">
          <a:solidFill>
            <a:srgbClr val="143958"/>
          </a:solidFill>
          <a:prstDash val="solid"/>
          <a:miter lim="800000"/>
        </a:ln>
        <a:effectLst/>
      </dsp:spPr>
      <dsp:style>
        <a:lnRef idx="2">
          <a:scrgbClr r="0" g="0" b="0"/>
        </a:lnRef>
        <a:fillRef idx="1">
          <a:scrgbClr r="0" g="0" b="0"/>
        </a:fillRef>
        <a:effectRef idx="0">
          <a:scrgbClr r="0" g="0" b="0"/>
        </a:effectRef>
        <a:fontRef idx="minor"/>
      </dsp:style>
    </dsp:sp>
    <dsp:sp modelId="{1CFE25B0-63D0-468D-8723-5E81F10A6954}">
      <dsp:nvSpPr>
        <dsp:cNvPr id="0" name=""/>
        <dsp:cNvSpPr/>
      </dsp:nvSpPr>
      <dsp:spPr>
        <a:xfrm>
          <a:off x="6329147" y="607"/>
          <a:ext cx="2075667" cy="294541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9154" rIns="0" bIns="0" numCol="1" spcCol="1270" anchor="t" anchorCtr="0">
          <a:noAutofit/>
        </a:bodyPr>
        <a:lstStyle/>
        <a:p>
          <a:pPr marL="0" lvl="0" indent="0" algn="l" defTabSz="1155700">
            <a:lnSpc>
              <a:spcPct val="90000"/>
            </a:lnSpc>
            <a:spcBef>
              <a:spcPct val="0"/>
            </a:spcBef>
            <a:spcAft>
              <a:spcPct val="35000"/>
            </a:spcAft>
            <a:buNone/>
          </a:pPr>
          <a:r>
            <a:rPr lang="es-ES" sz="2600" kern="1200" dirty="0">
              <a:solidFill>
                <a:srgbClr val="143958"/>
              </a:solidFill>
            </a:rPr>
            <a:t>Estándares Técnicos</a:t>
          </a:r>
        </a:p>
        <a:p>
          <a:pPr marL="228600" lvl="1" indent="-228600" algn="l" defTabSz="889000">
            <a:lnSpc>
              <a:spcPct val="90000"/>
            </a:lnSpc>
            <a:spcBef>
              <a:spcPct val="0"/>
            </a:spcBef>
            <a:spcAft>
              <a:spcPct val="15000"/>
            </a:spcAft>
            <a:buChar char="•"/>
          </a:pPr>
          <a:r>
            <a:rPr lang="es-ES" sz="2000" kern="1200" dirty="0">
              <a:solidFill>
                <a:srgbClr val="143958"/>
              </a:solidFill>
            </a:rPr>
            <a:t>Capacitación</a:t>
          </a:r>
        </a:p>
        <a:p>
          <a:pPr marL="228600" lvl="1" indent="-228600" algn="l" defTabSz="889000">
            <a:lnSpc>
              <a:spcPct val="90000"/>
            </a:lnSpc>
            <a:spcBef>
              <a:spcPct val="0"/>
            </a:spcBef>
            <a:spcAft>
              <a:spcPct val="15000"/>
            </a:spcAft>
            <a:buChar char="•"/>
          </a:pPr>
          <a:r>
            <a:rPr lang="es-ES" sz="2000" kern="1200" dirty="0">
              <a:solidFill>
                <a:srgbClr val="143958"/>
              </a:solidFill>
            </a:rPr>
            <a:t>Organizacional</a:t>
          </a:r>
        </a:p>
        <a:p>
          <a:pPr marL="228600" lvl="1" indent="-228600" algn="l" defTabSz="889000">
            <a:lnSpc>
              <a:spcPct val="90000"/>
            </a:lnSpc>
            <a:spcBef>
              <a:spcPct val="0"/>
            </a:spcBef>
            <a:spcAft>
              <a:spcPct val="15000"/>
            </a:spcAft>
            <a:buChar char="•"/>
          </a:pPr>
          <a:r>
            <a:rPr lang="es-ES" sz="2000" kern="1200" dirty="0">
              <a:solidFill>
                <a:srgbClr val="143958"/>
              </a:solidFill>
            </a:rPr>
            <a:t>Salas de Audiencias</a:t>
          </a:r>
        </a:p>
      </dsp:txBody>
      <dsp:txXfrm>
        <a:off x="6329147" y="607"/>
        <a:ext cx="2075667" cy="2945419"/>
      </dsp:txXfrm>
    </dsp:sp>
    <dsp:sp modelId="{187DB78D-D16E-4EF5-B6A5-AAEF4E44F5E4}">
      <dsp:nvSpPr>
        <dsp:cNvPr id="0" name=""/>
        <dsp:cNvSpPr/>
      </dsp:nvSpPr>
      <dsp:spPr>
        <a:xfrm>
          <a:off x="8655566" y="607"/>
          <a:ext cx="2786130" cy="2945419"/>
        </a:xfrm>
        <a:prstGeom prst="roundRect">
          <a:avLst>
            <a:gd name="adj" fmla="val 5000"/>
          </a:avLst>
        </a:prstGeom>
        <a:solidFill>
          <a:srgbClr val="CCECF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9728" rIns="142240" bIns="0" numCol="1" spcCol="1270" anchor="t" anchorCtr="0">
          <a:noAutofit/>
        </a:bodyPr>
        <a:lstStyle/>
        <a:p>
          <a:pPr marL="0" lvl="0" indent="0" algn="r" defTabSz="1422400">
            <a:lnSpc>
              <a:spcPct val="90000"/>
            </a:lnSpc>
            <a:spcBef>
              <a:spcPct val="0"/>
            </a:spcBef>
            <a:spcAft>
              <a:spcPct val="35000"/>
            </a:spcAft>
            <a:buNone/>
          </a:pPr>
          <a:endParaRPr lang="es-ES" sz="3200" kern="1200" dirty="0">
            <a:solidFill>
              <a:srgbClr val="143958"/>
            </a:solidFill>
          </a:endParaRPr>
        </a:p>
      </dsp:txBody>
      <dsp:txXfrm rot="16200000">
        <a:off x="7726557" y="929616"/>
        <a:ext cx="2415244" cy="557226"/>
      </dsp:txXfrm>
    </dsp:sp>
    <dsp:sp modelId="{67910AE2-1433-45E6-B3FE-351B1481E3B0}">
      <dsp:nvSpPr>
        <dsp:cNvPr id="0" name=""/>
        <dsp:cNvSpPr/>
      </dsp:nvSpPr>
      <dsp:spPr>
        <a:xfrm rot="5400000">
          <a:off x="8432662" y="1753169"/>
          <a:ext cx="473670" cy="417919"/>
        </a:xfrm>
        <a:prstGeom prst="flowChartExtract">
          <a:avLst/>
        </a:prstGeom>
        <a:solidFill>
          <a:srgbClr val="143958"/>
        </a:solidFill>
        <a:ln w="12700" cap="flat" cmpd="sng" algn="ctr">
          <a:solidFill>
            <a:srgbClr val="143958"/>
          </a:solidFill>
          <a:prstDash val="solid"/>
          <a:miter lim="800000"/>
        </a:ln>
        <a:effectLst/>
      </dsp:spPr>
      <dsp:style>
        <a:lnRef idx="2">
          <a:scrgbClr r="0" g="0" b="0"/>
        </a:lnRef>
        <a:fillRef idx="1">
          <a:scrgbClr r="0" g="0" b="0"/>
        </a:fillRef>
        <a:effectRef idx="0">
          <a:scrgbClr r="0" g="0" b="0"/>
        </a:effectRef>
        <a:fontRef idx="minor"/>
      </dsp:style>
    </dsp:sp>
    <dsp:sp modelId="{7F73363F-BC61-4C07-AD33-7B45B49B9A9D}">
      <dsp:nvSpPr>
        <dsp:cNvPr id="0" name=""/>
        <dsp:cNvSpPr/>
      </dsp:nvSpPr>
      <dsp:spPr>
        <a:xfrm>
          <a:off x="9212792" y="607"/>
          <a:ext cx="2075667" cy="294541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9154" rIns="0" bIns="0" numCol="1" spcCol="1270" anchor="t" anchorCtr="0">
          <a:noAutofit/>
        </a:bodyPr>
        <a:lstStyle/>
        <a:p>
          <a:pPr marL="0" lvl="0" indent="0" algn="l" defTabSz="1155700">
            <a:lnSpc>
              <a:spcPct val="90000"/>
            </a:lnSpc>
            <a:spcBef>
              <a:spcPct val="0"/>
            </a:spcBef>
            <a:spcAft>
              <a:spcPct val="35000"/>
            </a:spcAft>
            <a:buNone/>
          </a:pPr>
          <a:r>
            <a:rPr lang="es-ES" sz="2600" kern="1200" dirty="0">
              <a:solidFill>
                <a:srgbClr val="143958"/>
              </a:solidFill>
            </a:rPr>
            <a:t>Metodología de clasificación e indicadores</a:t>
          </a:r>
        </a:p>
      </dsp:txBody>
      <dsp:txXfrm>
        <a:off x="9212792" y="607"/>
        <a:ext cx="2075667" cy="29454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39A68-17D5-43DC-A22F-F88629F50CC6}">
      <dsp:nvSpPr>
        <dsp:cNvPr id="0" name=""/>
        <dsp:cNvSpPr/>
      </dsp:nvSpPr>
      <dsp:spPr>
        <a:xfrm>
          <a:off x="992776" y="2709333"/>
          <a:ext cx="675382" cy="1286933"/>
        </a:xfrm>
        <a:custGeom>
          <a:avLst/>
          <a:gdLst/>
          <a:ahLst/>
          <a:cxnLst/>
          <a:rect l="0" t="0" r="0" b="0"/>
          <a:pathLst>
            <a:path>
              <a:moveTo>
                <a:pt x="0" y="0"/>
              </a:moveTo>
              <a:lnTo>
                <a:pt x="337691" y="0"/>
              </a:lnTo>
              <a:lnTo>
                <a:pt x="337691" y="1286933"/>
              </a:lnTo>
              <a:lnTo>
                <a:pt x="675382" y="1286933"/>
              </a:lnTo>
            </a:path>
          </a:pathLst>
        </a:custGeom>
        <a:noFill/>
        <a:ln w="12700" cap="flat" cmpd="sng" algn="ctr">
          <a:solidFill>
            <a:srgbClr val="143958"/>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s-ES" sz="2800" kern="1200" dirty="0"/>
        </a:p>
      </dsp:txBody>
      <dsp:txXfrm>
        <a:off x="1294132" y="3316465"/>
        <a:ext cx="72669" cy="72669"/>
      </dsp:txXfrm>
    </dsp:sp>
    <dsp:sp modelId="{38681438-7D4D-4F91-ABF1-14205C21CE64}">
      <dsp:nvSpPr>
        <dsp:cNvPr id="0" name=""/>
        <dsp:cNvSpPr/>
      </dsp:nvSpPr>
      <dsp:spPr>
        <a:xfrm>
          <a:off x="992776" y="2663613"/>
          <a:ext cx="675382" cy="91440"/>
        </a:xfrm>
        <a:custGeom>
          <a:avLst/>
          <a:gdLst/>
          <a:ahLst/>
          <a:cxnLst/>
          <a:rect l="0" t="0" r="0" b="0"/>
          <a:pathLst>
            <a:path>
              <a:moveTo>
                <a:pt x="0" y="45720"/>
              </a:moveTo>
              <a:lnTo>
                <a:pt x="675382" y="45720"/>
              </a:lnTo>
            </a:path>
          </a:pathLst>
        </a:custGeom>
        <a:noFill/>
        <a:ln w="12700" cap="flat" cmpd="sng" algn="ctr">
          <a:solidFill>
            <a:srgbClr val="143958"/>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s-ES" sz="2800" kern="1200" dirty="0"/>
        </a:p>
      </dsp:txBody>
      <dsp:txXfrm>
        <a:off x="1313583" y="2692448"/>
        <a:ext cx="33769" cy="33769"/>
      </dsp:txXfrm>
    </dsp:sp>
    <dsp:sp modelId="{88C33EDA-5D8D-4795-9096-929776748C89}">
      <dsp:nvSpPr>
        <dsp:cNvPr id="0" name=""/>
        <dsp:cNvSpPr/>
      </dsp:nvSpPr>
      <dsp:spPr>
        <a:xfrm>
          <a:off x="992776" y="1422400"/>
          <a:ext cx="675382" cy="1286933"/>
        </a:xfrm>
        <a:custGeom>
          <a:avLst/>
          <a:gdLst/>
          <a:ahLst/>
          <a:cxnLst/>
          <a:rect l="0" t="0" r="0" b="0"/>
          <a:pathLst>
            <a:path>
              <a:moveTo>
                <a:pt x="0" y="1286933"/>
              </a:moveTo>
              <a:lnTo>
                <a:pt x="337691" y="1286933"/>
              </a:lnTo>
              <a:lnTo>
                <a:pt x="337691" y="0"/>
              </a:lnTo>
              <a:lnTo>
                <a:pt x="675382" y="0"/>
              </a:lnTo>
            </a:path>
          </a:pathLst>
        </a:custGeom>
        <a:noFill/>
        <a:ln w="12700" cap="flat" cmpd="sng" algn="ctr">
          <a:solidFill>
            <a:srgbClr val="143958"/>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s-ES" sz="2800" kern="1200" dirty="0"/>
        </a:p>
      </dsp:txBody>
      <dsp:txXfrm>
        <a:off x="1294132" y="2029532"/>
        <a:ext cx="72669" cy="72669"/>
      </dsp:txXfrm>
    </dsp:sp>
    <dsp:sp modelId="{20D5AFED-09BA-46DF-8411-46CD612E4568}">
      <dsp:nvSpPr>
        <dsp:cNvPr id="0" name=""/>
        <dsp:cNvSpPr/>
      </dsp:nvSpPr>
      <dsp:spPr>
        <a:xfrm rot="16200000">
          <a:off x="-1220699" y="2267544"/>
          <a:ext cx="3543374" cy="883577"/>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S" sz="2800" kern="1200" dirty="0"/>
            <a:t>Dimensiones</a:t>
          </a:r>
        </a:p>
      </dsp:txBody>
      <dsp:txXfrm>
        <a:off x="-1220699" y="2267544"/>
        <a:ext cx="3543374" cy="883577"/>
      </dsp:txXfrm>
    </dsp:sp>
    <dsp:sp modelId="{345B0E93-E90C-429D-B3B5-770E3FD01D8A}">
      <dsp:nvSpPr>
        <dsp:cNvPr id="0" name=""/>
        <dsp:cNvSpPr/>
      </dsp:nvSpPr>
      <dsp:spPr>
        <a:xfrm>
          <a:off x="1668158" y="907626"/>
          <a:ext cx="3376913" cy="1029546"/>
        </a:xfrm>
        <a:prstGeom prst="rect">
          <a:avLst/>
        </a:prstGeom>
        <a:noFill/>
        <a:ln w="12700" cap="flat" cmpd="sng" algn="ctr">
          <a:solidFill>
            <a:srgbClr val="14395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S" sz="2800" kern="1200" dirty="0">
              <a:solidFill>
                <a:srgbClr val="143958"/>
              </a:solidFill>
            </a:rPr>
            <a:t>Desempeño</a:t>
          </a:r>
        </a:p>
      </dsp:txBody>
      <dsp:txXfrm>
        <a:off x="1668158" y="907626"/>
        <a:ext cx="3376913" cy="1029546"/>
      </dsp:txXfrm>
    </dsp:sp>
    <dsp:sp modelId="{AB940C6E-3DA7-4773-8860-94D2B5F752D9}">
      <dsp:nvSpPr>
        <dsp:cNvPr id="0" name=""/>
        <dsp:cNvSpPr/>
      </dsp:nvSpPr>
      <dsp:spPr>
        <a:xfrm>
          <a:off x="1668158" y="2194560"/>
          <a:ext cx="3376913" cy="1029546"/>
        </a:xfrm>
        <a:prstGeom prst="rect">
          <a:avLst/>
        </a:prstGeom>
        <a:noFill/>
        <a:ln w="12700" cap="flat" cmpd="sng" algn="ctr">
          <a:solidFill>
            <a:srgbClr val="14395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s-ES" sz="2800" kern="1200" dirty="0">
              <a:solidFill>
                <a:srgbClr val="143958"/>
              </a:solidFill>
              <a:latin typeface="Calibri"/>
              <a:ea typeface="+mn-ea"/>
              <a:cs typeface="+mn-cs"/>
            </a:rPr>
            <a:t>Organizacional</a:t>
          </a:r>
        </a:p>
      </dsp:txBody>
      <dsp:txXfrm>
        <a:off x="1668158" y="2194560"/>
        <a:ext cx="3376913" cy="1029546"/>
      </dsp:txXfrm>
    </dsp:sp>
    <dsp:sp modelId="{9CB2BE4E-1D55-4319-AA50-84470F78DF31}">
      <dsp:nvSpPr>
        <dsp:cNvPr id="0" name=""/>
        <dsp:cNvSpPr/>
      </dsp:nvSpPr>
      <dsp:spPr>
        <a:xfrm>
          <a:off x="1668158" y="3481493"/>
          <a:ext cx="3376913" cy="1029546"/>
        </a:xfrm>
        <a:prstGeom prst="rect">
          <a:avLst/>
        </a:prstGeom>
        <a:noFill/>
        <a:ln w="12700" cap="flat" cmpd="sng" algn="ctr">
          <a:solidFill>
            <a:srgbClr val="14395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s-ES" sz="2800" kern="1200" dirty="0">
              <a:solidFill>
                <a:srgbClr val="143958"/>
              </a:solidFill>
              <a:latin typeface="Calibri"/>
              <a:ea typeface="+mn-ea"/>
              <a:cs typeface="+mn-cs"/>
            </a:rPr>
            <a:t>Salas de Audiencias</a:t>
          </a:r>
        </a:p>
      </dsp:txBody>
      <dsp:txXfrm>
        <a:off x="1668158" y="3481493"/>
        <a:ext cx="3376913" cy="102954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F70B9-CBB2-4D67-83E9-3450A11F9DF5}" type="datetimeFigureOut">
              <a:rPr lang="es-CO" smtClean="0"/>
              <a:pPr/>
              <a:t>17/11/2016</a:t>
            </a:fld>
            <a:endParaRPr lang="es-CO"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22E5F7-AED1-425B-A887-43CBD20A814F}" type="slidenum">
              <a:rPr lang="es-CO" smtClean="0"/>
              <a:pPr/>
              <a:t>‹Nº›</a:t>
            </a:fld>
            <a:endParaRPr lang="es-CO" dirty="0"/>
          </a:p>
        </p:txBody>
      </p:sp>
    </p:spTree>
    <p:extLst>
      <p:ext uri="{BB962C8B-B14F-4D97-AF65-F5344CB8AC3E}">
        <p14:creationId xmlns:p14="http://schemas.microsoft.com/office/powerpoint/2010/main" val="1067713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EF22E5F7-AED1-425B-A887-43CBD20A814F}" type="slidenum">
              <a:rPr lang="es-CO" smtClean="0"/>
              <a:pPr/>
              <a:t>1</a:t>
            </a:fld>
            <a:endParaRPr lang="es-CO" dirty="0"/>
          </a:p>
        </p:txBody>
      </p:sp>
    </p:spTree>
    <p:extLst>
      <p:ext uri="{BB962C8B-B14F-4D97-AF65-F5344CB8AC3E}">
        <p14:creationId xmlns:p14="http://schemas.microsoft.com/office/powerpoint/2010/main" val="982598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F22E5F7-AED1-425B-A887-43CBD20A814F}" type="slidenum">
              <a:rPr lang="es-CO" smtClean="0"/>
              <a:pPr/>
              <a:t>10</a:t>
            </a:fld>
            <a:endParaRPr lang="es-CO" dirty="0"/>
          </a:p>
        </p:txBody>
      </p:sp>
    </p:spTree>
    <p:extLst>
      <p:ext uri="{BB962C8B-B14F-4D97-AF65-F5344CB8AC3E}">
        <p14:creationId xmlns:p14="http://schemas.microsoft.com/office/powerpoint/2010/main" val="1575248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lvl="1" indent="0">
              <a:buFont typeface="Arial" panose="020B0604020202020204" pitchFamily="34" charset="0"/>
              <a:buNone/>
            </a:pPr>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EF22E5F7-AED1-425B-A887-43CBD20A814F}" type="slidenum">
              <a:rPr lang="es-CO" smtClean="0"/>
              <a:pPr/>
              <a:t>2</a:t>
            </a:fld>
            <a:endParaRPr lang="es-CO" dirty="0"/>
          </a:p>
        </p:txBody>
      </p:sp>
    </p:spTree>
    <p:extLst>
      <p:ext uri="{BB962C8B-B14F-4D97-AF65-F5344CB8AC3E}">
        <p14:creationId xmlns:p14="http://schemas.microsoft.com/office/powerpoint/2010/main" val="3453677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F22E5F7-AED1-425B-A887-43CBD20A814F}" type="slidenum">
              <a:rPr lang="es-CO" smtClean="0"/>
              <a:pPr/>
              <a:t>3</a:t>
            </a:fld>
            <a:endParaRPr lang="es-CO" dirty="0"/>
          </a:p>
        </p:txBody>
      </p:sp>
    </p:spTree>
    <p:extLst>
      <p:ext uri="{BB962C8B-B14F-4D97-AF65-F5344CB8AC3E}">
        <p14:creationId xmlns:p14="http://schemas.microsoft.com/office/powerpoint/2010/main" val="2801462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F22E5F7-AED1-425B-A887-43CBD20A814F}" type="slidenum">
              <a:rPr lang="es-CO" smtClean="0"/>
              <a:pPr/>
              <a:t>4</a:t>
            </a:fld>
            <a:endParaRPr lang="es-CO" dirty="0"/>
          </a:p>
        </p:txBody>
      </p:sp>
    </p:spTree>
    <p:extLst>
      <p:ext uri="{BB962C8B-B14F-4D97-AF65-F5344CB8AC3E}">
        <p14:creationId xmlns:p14="http://schemas.microsoft.com/office/powerpoint/2010/main" val="3638513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F22E5F7-AED1-425B-A887-43CBD20A814F}" type="slidenum">
              <a:rPr lang="es-CO" smtClean="0"/>
              <a:pPr/>
              <a:t>5</a:t>
            </a:fld>
            <a:endParaRPr lang="es-CO" dirty="0"/>
          </a:p>
        </p:txBody>
      </p:sp>
    </p:spTree>
    <p:extLst>
      <p:ext uri="{BB962C8B-B14F-4D97-AF65-F5344CB8AC3E}">
        <p14:creationId xmlns:p14="http://schemas.microsoft.com/office/powerpoint/2010/main" val="3717715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F22E5F7-AED1-425B-A887-43CBD20A814F}" type="slidenum">
              <a:rPr lang="es-CO" smtClean="0"/>
              <a:pPr/>
              <a:t>6</a:t>
            </a:fld>
            <a:endParaRPr lang="es-CO" dirty="0"/>
          </a:p>
        </p:txBody>
      </p:sp>
    </p:spTree>
    <p:extLst>
      <p:ext uri="{BB962C8B-B14F-4D97-AF65-F5344CB8AC3E}">
        <p14:creationId xmlns:p14="http://schemas.microsoft.com/office/powerpoint/2010/main" val="1984910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F22E5F7-AED1-425B-A887-43CBD20A814F}" type="slidenum">
              <a:rPr lang="es-CO" smtClean="0"/>
              <a:pPr/>
              <a:t>7</a:t>
            </a:fld>
            <a:endParaRPr lang="es-CO" dirty="0"/>
          </a:p>
        </p:txBody>
      </p:sp>
    </p:spTree>
    <p:extLst>
      <p:ext uri="{BB962C8B-B14F-4D97-AF65-F5344CB8AC3E}">
        <p14:creationId xmlns:p14="http://schemas.microsoft.com/office/powerpoint/2010/main" val="97733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F22E5F7-AED1-425B-A887-43CBD20A814F}" type="slidenum">
              <a:rPr lang="es-CO" smtClean="0"/>
              <a:pPr/>
              <a:t>8</a:t>
            </a:fld>
            <a:endParaRPr lang="es-CO" dirty="0"/>
          </a:p>
        </p:txBody>
      </p:sp>
    </p:spTree>
    <p:extLst>
      <p:ext uri="{BB962C8B-B14F-4D97-AF65-F5344CB8AC3E}">
        <p14:creationId xmlns:p14="http://schemas.microsoft.com/office/powerpoint/2010/main" val="2488193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F22E5F7-AED1-425B-A887-43CBD20A814F}" type="slidenum">
              <a:rPr lang="es-CO" smtClean="0"/>
              <a:pPr/>
              <a:t>9</a:t>
            </a:fld>
            <a:endParaRPr lang="es-CO" dirty="0"/>
          </a:p>
        </p:txBody>
      </p:sp>
    </p:spTree>
    <p:extLst>
      <p:ext uri="{BB962C8B-B14F-4D97-AF65-F5344CB8AC3E}">
        <p14:creationId xmlns:p14="http://schemas.microsoft.com/office/powerpoint/2010/main" val="2530451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86BB7A84-8AC9-476B-A2D9-50B4A089E663}" type="datetime1">
              <a:rPr lang="es-CO" smtClean="0"/>
              <a:pPr/>
              <a:t>17/11/2016</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8D00E06B-7320-4A8B-9655-96F62B369645}" type="slidenum">
              <a:rPr lang="es-CO" smtClean="0"/>
              <a:pPr/>
              <a:t>‹Nº›</a:t>
            </a:fld>
            <a:endParaRPr lang="es-CO" dirty="0"/>
          </a:p>
        </p:txBody>
      </p:sp>
    </p:spTree>
    <p:extLst>
      <p:ext uri="{BB962C8B-B14F-4D97-AF65-F5344CB8AC3E}">
        <p14:creationId xmlns:p14="http://schemas.microsoft.com/office/powerpoint/2010/main" val="2040467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4E4BF523-0770-42C1-9C8C-B5A5BF0A8065}" type="datetime1">
              <a:rPr lang="es-CO" smtClean="0"/>
              <a:pPr/>
              <a:t>17/11/2016</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8D00E06B-7320-4A8B-9655-96F62B369645}" type="slidenum">
              <a:rPr lang="es-CO" smtClean="0"/>
              <a:pPr/>
              <a:t>‹Nº›</a:t>
            </a:fld>
            <a:endParaRPr lang="es-CO" dirty="0"/>
          </a:p>
        </p:txBody>
      </p:sp>
      <p:pic>
        <p:nvPicPr>
          <p:cNvPr id="7" name="Imagen 3"/>
          <p:cNvPicPr>
            <a:picLocks noChangeAspect="1"/>
          </p:cNvPicPr>
          <p:nvPr userDrawn="1"/>
        </p:nvPicPr>
        <p:blipFill>
          <a:blip r:embed="rId2" cstate="print"/>
          <a:stretch>
            <a:fillRect/>
          </a:stretch>
        </p:blipFill>
        <p:spPr>
          <a:xfrm>
            <a:off x="0" y="6276975"/>
            <a:ext cx="2019300" cy="581025"/>
          </a:xfrm>
          <a:prstGeom prst="rect">
            <a:avLst/>
          </a:prstGeom>
        </p:spPr>
      </p:pic>
    </p:spTree>
    <p:extLst>
      <p:ext uri="{BB962C8B-B14F-4D97-AF65-F5344CB8AC3E}">
        <p14:creationId xmlns:p14="http://schemas.microsoft.com/office/powerpoint/2010/main" val="2708076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0514E32F-064F-44A0-8970-D2B4148CF6B7}" type="datetime1">
              <a:rPr lang="es-CO" smtClean="0"/>
              <a:pPr/>
              <a:t>17/11/2016</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8D00E06B-7320-4A8B-9655-96F62B369645}" type="slidenum">
              <a:rPr lang="es-CO" smtClean="0"/>
              <a:pPr/>
              <a:t>‹Nº›</a:t>
            </a:fld>
            <a:endParaRPr lang="es-CO" dirty="0"/>
          </a:p>
        </p:txBody>
      </p:sp>
      <p:pic>
        <p:nvPicPr>
          <p:cNvPr id="7" name="Imagen 3"/>
          <p:cNvPicPr>
            <a:picLocks noChangeAspect="1"/>
          </p:cNvPicPr>
          <p:nvPr userDrawn="1"/>
        </p:nvPicPr>
        <p:blipFill>
          <a:blip r:embed="rId2" cstate="print"/>
          <a:stretch>
            <a:fillRect/>
          </a:stretch>
        </p:blipFill>
        <p:spPr>
          <a:xfrm>
            <a:off x="0" y="6276975"/>
            <a:ext cx="2019300" cy="581025"/>
          </a:xfrm>
          <a:prstGeom prst="rect">
            <a:avLst/>
          </a:prstGeom>
        </p:spPr>
      </p:pic>
    </p:spTree>
    <p:extLst>
      <p:ext uri="{BB962C8B-B14F-4D97-AF65-F5344CB8AC3E}">
        <p14:creationId xmlns:p14="http://schemas.microsoft.com/office/powerpoint/2010/main" val="1430290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ight Blue Title Slide">
    <p:spTree>
      <p:nvGrpSpPr>
        <p:cNvPr id="1" name=""/>
        <p:cNvGrpSpPr/>
        <p:nvPr/>
      </p:nvGrpSpPr>
      <p:grpSpPr>
        <a:xfrm>
          <a:off x="0" y="0"/>
          <a:ext cx="0" cy="0"/>
          <a:chOff x="0" y="0"/>
          <a:chExt cx="0" cy="0"/>
        </a:xfrm>
      </p:grpSpPr>
      <p:sp>
        <p:nvSpPr>
          <p:cNvPr id="8" name="Rectangle 7"/>
          <p:cNvSpPr>
            <a:spLocks noChangeArrowheads="1"/>
          </p:cNvSpPr>
          <p:nvPr/>
        </p:nvSpPr>
        <p:spPr bwMode="auto">
          <a:xfrm flipV="1">
            <a:off x="0" y="1"/>
            <a:ext cx="12192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rgbClr val="021F43"/>
              </a:solidFill>
            </a:endParaRPr>
          </a:p>
        </p:txBody>
      </p:sp>
      <p:sp>
        <p:nvSpPr>
          <p:cNvPr id="9"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10"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11"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rgbClr val="021F43"/>
              </a:solidFill>
            </a:endParaRPr>
          </a:p>
        </p:txBody>
      </p:sp>
      <p:sp>
        <p:nvSpPr>
          <p:cNvPr id="12"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rgbClr val="021F43"/>
              </a:solidFill>
            </a:endParaRPr>
          </a:p>
        </p:txBody>
      </p:sp>
      <p:sp>
        <p:nvSpPr>
          <p:cNvPr id="13" name="Freeform 1098"/>
          <p:cNvSpPr>
            <a:spLocks/>
          </p:cNvSpPr>
          <p:nvPr/>
        </p:nvSpPr>
        <p:spPr bwMode="auto">
          <a:xfrm>
            <a:off x="649818" y="617539"/>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14" name="Freeform 1115"/>
          <p:cNvSpPr>
            <a:spLocks/>
          </p:cNvSpPr>
          <p:nvPr/>
        </p:nvSpPr>
        <p:spPr bwMode="auto">
          <a:xfrm>
            <a:off x="611718"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15" name="Freeform 1120"/>
          <p:cNvSpPr>
            <a:spLocks/>
          </p:cNvSpPr>
          <p:nvPr/>
        </p:nvSpPr>
        <p:spPr bwMode="auto">
          <a:xfrm>
            <a:off x="611718" y="463551"/>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16" name="Freeform 1134"/>
          <p:cNvSpPr>
            <a:spLocks/>
          </p:cNvSpPr>
          <p:nvPr/>
        </p:nvSpPr>
        <p:spPr bwMode="auto">
          <a:xfrm>
            <a:off x="937685"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17" name="Freeform 1141"/>
          <p:cNvSpPr>
            <a:spLocks/>
          </p:cNvSpPr>
          <p:nvPr/>
        </p:nvSpPr>
        <p:spPr bwMode="auto">
          <a:xfrm>
            <a:off x="941918"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18" name="Freeform 1148"/>
          <p:cNvSpPr>
            <a:spLocks/>
          </p:cNvSpPr>
          <p:nvPr/>
        </p:nvSpPr>
        <p:spPr bwMode="auto">
          <a:xfrm>
            <a:off x="924985"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19" name="Freeform 1150"/>
          <p:cNvSpPr>
            <a:spLocks/>
          </p:cNvSpPr>
          <p:nvPr/>
        </p:nvSpPr>
        <p:spPr bwMode="auto">
          <a:xfrm>
            <a:off x="912285" y="447676"/>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20" name="Freeform 1152"/>
          <p:cNvSpPr>
            <a:spLocks/>
          </p:cNvSpPr>
          <p:nvPr/>
        </p:nvSpPr>
        <p:spPr bwMode="auto">
          <a:xfrm>
            <a:off x="912285" y="447676"/>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21" name="Freeform 1154"/>
          <p:cNvSpPr>
            <a:spLocks/>
          </p:cNvSpPr>
          <p:nvPr/>
        </p:nvSpPr>
        <p:spPr bwMode="auto">
          <a:xfrm>
            <a:off x="886885"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22" name="Freeform 1156"/>
          <p:cNvSpPr>
            <a:spLocks/>
          </p:cNvSpPr>
          <p:nvPr/>
        </p:nvSpPr>
        <p:spPr bwMode="auto">
          <a:xfrm>
            <a:off x="886885"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23" name="Freeform 1163"/>
          <p:cNvSpPr>
            <a:spLocks/>
          </p:cNvSpPr>
          <p:nvPr/>
        </p:nvSpPr>
        <p:spPr bwMode="auto">
          <a:xfrm>
            <a:off x="814917" y="415926"/>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24" name="Freeform 1172"/>
          <p:cNvSpPr>
            <a:spLocks/>
          </p:cNvSpPr>
          <p:nvPr/>
        </p:nvSpPr>
        <p:spPr bwMode="auto">
          <a:xfrm>
            <a:off x="776818" y="476251"/>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25" name="Freeform 1177"/>
          <p:cNvSpPr>
            <a:spLocks/>
          </p:cNvSpPr>
          <p:nvPr/>
        </p:nvSpPr>
        <p:spPr bwMode="auto">
          <a:xfrm>
            <a:off x="742952" y="534989"/>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26" name="Freeform 1180"/>
          <p:cNvSpPr>
            <a:spLocks/>
          </p:cNvSpPr>
          <p:nvPr/>
        </p:nvSpPr>
        <p:spPr bwMode="auto">
          <a:xfrm>
            <a:off x="747185" y="530226"/>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27"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28"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29"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30" name="Freeform 1210"/>
          <p:cNvSpPr>
            <a:spLocks/>
          </p:cNvSpPr>
          <p:nvPr/>
        </p:nvSpPr>
        <p:spPr bwMode="auto">
          <a:xfrm>
            <a:off x="793752" y="557214"/>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31" name="Freeform 1214"/>
          <p:cNvSpPr>
            <a:spLocks/>
          </p:cNvSpPr>
          <p:nvPr/>
        </p:nvSpPr>
        <p:spPr bwMode="auto">
          <a:xfrm>
            <a:off x="793752" y="557214"/>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32"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rgbClr val="021F43"/>
              </a:solidFill>
            </a:endParaRPr>
          </a:p>
        </p:txBody>
      </p:sp>
      <p:sp>
        <p:nvSpPr>
          <p:cNvPr id="33"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34"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35" name="Freeform 1221"/>
          <p:cNvSpPr>
            <a:spLocks/>
          </p:cNvSpPr>
          <p:nvPr/>
        </p:nvSpPr>
        <p:spPr bwMode="auto">
          <a:xfrm>
            <a:off x="975785" y="541339"/>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36" name="Freeform 1234"/>
          <p:cNvSpPr>
            <a:spLocks/>
          </p:cNvSpPr>
          <p:nvPr/>
        </p:nvSpPr>
        <p:spPr bwMode="auto">
          <a:xfrm>
            <a:off x="963085" y="550864"/>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37"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38"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39" name="Freeform 1240"/>
          <p:cNvSpPr>
            <a:spLocks/>
          </p:cNvSpPr>
          <p:nvPr/>
        </p:nvSpPr>
        <p:spPr bwMode="auto">
          <a:xfrm>
            <a:off x="971551" y="541339"/>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40" name="Freeform 1243"/>
          <p:cNvSpPr>
            <a:spLocks/>
          </p:cNvSpPr>
          <p:nvPr/>
        </p:nvSpPr>
        <p:spPr bwMode="auto">
          <a:xfrm>
            <a:off x="971552" y="538164"/>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41" name="Freeform 1246"/>
          <p:cNvSpPr>
            <a:spLocks/>
          </p:cNvSpPr>
          <p:nvPr/>
        </p:nvSpPr>
        <p:spPr bwMode="auto">
          <a:xfrm>
            <a:off x="967318" y="547689"/>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42" name="Freeform 1250"/>
          <p:cNvSpPr>
            <a:spLocks/>
          </p:cNvSpPr>
          <p:nvPr/>
        </p:nvSpPr>
        <p:spPr bwMode="auto">
          <a:xfrm>
            <a:off x="975785"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43" name="Freeform 1252"/>
          <p:cNvSpPr>
            <a:spLocks/>
          </p:cNvSpPr>
          <p:nvPr/>
        </p:nvSpPr>
        <p:spPr bwMode="auto">
          <a:xfrm>
            <a:off x="975785"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44" name="Freeform 1255"/>
          <p:cNvSpPr>
            <a:spLocks/>
          </p:cNvSpPr>
          <p:nvPr/>
        </p:nvSpPr>
        <p:spPr bwMode="auto">
          <a:xfrm>
            <a:off x="950385" y="550864"/>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45"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rgbClr val="021F43"/>
              </a:solidFill>
            </a:endParaRPr>
          </a:p>
        </p:txBody>
      </p:sp>
      <p:sp>
        <p:nvSpPr>
          <p:cNvPr id="46"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47"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48" name="Freeform 1269"/>
          <p:cNvSpPr>
            <a:spLocks/>
          </p:cNvSpPr>
          <p:nvPr/>
        </p:nvSpPr>
        <p:spPr bwMode="auto">
          <a:xfrm>
            <a:off x="971552" y="530226"/>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49"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50"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51"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rgbClr val="021F43"/>
              </a:solidFill>
            </a:endParaRPr>
          </a:p>
        </p:txBody>
      </p:sp>
      <p:sp>
        <p:nvSpPr>
          <p:cNvPr id="52"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rgbClr val="021F43"/>
              </a:solidFill>
            </a:endParaRPr>
          </a:p>
        </p:txBody>
      </p:sp>
      <p:sp>
        <p:nvSpPr>
          <p:cNvPr id="53"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54"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55" name="Freeform 1277"/>
          <p:cNvSpPr>
            <a:spLocks/>
          </p:cNvSpPr>
          <p:nvPr/>
        </p:nvSpPr>
        <p:spPr bwMode="auto">
          <a:xfrm>
            <a:off x="971551" y="523876"/>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56" name="Freeform 1287"/>
          <p:cNvSpPr>
            <a:spLocks/>
          </p:cNvSpPr>
          <p:nvPr/>
        </p:nvSpPr>
        <p:spPr bwMode="auto">
          <a:xfrm>
            <a:off x="958852"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57" name="Freeform 1290"/>
          <p:cNvSpPr>
            <a:spLocks/>
          </p:cNvSpPr>
          <p:nvPr/>
        </p:nvSpPr>
        <p:spPr bwMode="auto">
          <a:xfrm>
            <a:off x="958852" y="517526"/>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58"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rgbClr val="021F43"/>
              </a:solidFill>
            </a:endParaRPr>
          </a:p>
        </p:txBody>
      </p:sp>
      <p:sp>
        <p:nvSpPr>
          <p:cNvPr id="59"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rgbClr val="021F43"/>
              </a:solidFill>
            </a:endParaRPr>
          </a:p>
        </p:txBody>
      </p:sp>
      <p:sp>
        <p:nvSpPr>
          <p:cNvPr id="60"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rgbClr val="021F43"/>
              </a:solidFill>
            </a:endParaRPr>
          </a:p>
        </p:txBody>
      </p:sp>
      <p:sp>
        <p:nvSpPr>
          <p:cNvPr id="61"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rgbClr val="021F43"/>
              </a:solidFill>
            </a:endParaRPr>
          </a:p>
        </p:txBody>
      </p:sp>
      <p:sp>
        <p:nvSpPr>
          <p:cNvPr id="62"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rgbClr val="021F43"/>
              </a:solidFill>
            </a:endParaRPr>
          </a:p>
        </p:txBody>
      </p:sp>
      <p:sp>
        <p:nvSpPr>
          <p:cNvPr id="63"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rgbClr val="021F43"/>
              </a:solidFill>
            </a:endParaRPr>
          </a:p>
        </p:txBody>
      </p:sp>
      <p:sp>
        <p:nvSpPr>
          <p:cNvPr id="64"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rgbClr val="021F43"/>
              </a:solidFill>
            </a:endParaRPr>
          </a:p>
        </p:txBody>
      </p:sp>
      <p:sp>
        <p:nvSpPr>
          <p:cNvPr id="65"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rgbClr val="021F43"/>
              </a:solidFill>
            </a:endParaRPr>
          </a:p>
        </p:txBody>
      </p:sp>
      <p:sp>
        <p:nvSpPr>
          <p:cNvPr id="66" name="Rectangle 65"/>
          <p:cNvSpPr>
            <a:spLocks noChangeArrowheads="1"/>
          </p:cNvSpPr>
          <p:nvPr/>
        </p:nvSpPr>
        <p:spPr bwMode="auto">
          <a:xfrm>
            <a:off x="0" y="4311651"/>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prstClr val="white"/>
              </a:solidFill>
            </a:endParaRPr>
          </a:p>
        </p:txBody>
      </p:sp>
      <p:sp>
        <p:nvSpPr>
          <p:cNvPr id="330" name="Title 329"/>
          <p:cNvSpPr>
            <a:spLocks noGrp="1"/>
          </p:cNvSpPr>
          <p:nvPr>
            <p:ph type="title"/>
          </p:nvPr>
        </p:nvSpPr>
        <p:spPr>
          <a:xfrm>
            <a:off x="2016831" y="1189790"/>
            <a:ext cx="9295741"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2033564" y="3000005"/>
            <a:ext cx="9279009"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7926433" y="4663925"/>
            <a:ext cx="3761560" cy="1428714"/>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72" name="Picture Placeholder 4"/>
          <p:cNvSpPr>
            <a:spLocks noGrp="1"/>
          </p:cNvSpPr>
          <p:nvPr>
            <p:ph type="pic" sz="quarter" idx="16"/>
          </p:nvPr>
        </p:nvSpPr>
        <p:spPr>
          <a:xfrm>
            <a:off x="2700586" y="4684291"/>
            <a:ext cx="2481460" cy="1695483"/>
          </a:xfrm>
          <a:solidFill>
            <a:srgbClr val="FFFFFF"/>
          </a:solidFill>
        </p:spPr>
        <p:txBody>
          <a:bodyPr anchor="ctr">
            <a:normAutofit/>
          </a:bodyPr>
          <a:lstStyle>
            <a:lvl1pPr algn="ctr">
              <a:defRPr baseline="0">
                <a:solidFill>
                  <a:srgbClr val="021F43"/>
                </a:solidFill>
              </a:defRPr>
            </a:lvl1pPr>
          </a:lstStyle>
          <a:p>
            <a:pPr lvl="0"/>
            <a:r>
              <a:rPr lang="en-US" noProof="0" dirty="0"/>
              <a:t>Click icon to add picture</a:t>
            </a:r>
          </a:p>
        </p:txBody>
      </p:sp>
      <p:sp>
        <p:nvSpPr>
          <p:cNvPr id="68" name="Picture Placeholder 4"/>
          <p:cNvSpPr>
            <a:spLocks noGrp="1"/>
          </p:cNvSpPr>
          <p:nvPr>
            <p:ph type="pic" sz="quarter" idx="17"/>
          </p:nvPr>
        </p:nvSpPr>
        <p:spPr>
          <a:xfrm>
            <a:off x="301204" y="4657243"/>
            <a:ext cx="2267837" cy="1749576"/>
          </a:xfrm>
          <a:solidFill>
            <a:srgbClr val="FFFFFF"/>
          </a:solidFill>
        </p:spPr>
        <p:txBody>
          <a:bodyPr anchor="ctr">
            <a:normAutofit/>
          </a:bodyPr>
          <a:lstStyle>
            <a:lvl1pPr marL="0" marR="0" indent="0" algn="ctr" defTabSz="914400" rtl="0" eaLnBrk="1" fontAlgn="base" latinLnBrk="0" hangingPunct="1">
              <a:lnSpc>
                <a:spcPct val="115000"/>
              </a:lnSpc>
              <a:spcBef>
                <a:spcPct val="20000"/>
              </a:spcBef>
              <a:spcAft>
                <a:spcPct val="0"/>
              </a:spcAft>
              <a:buClr>
                <a:srgbClr val="00783C"/>
              </a:buClr>
              <a:buSzTx/>
              <a:buFontTx/>
              <a:buNone/>
              <a:tabLst/>
              <a:defRPr baseline="0">
                <a:solidFill>
                  <a:srgbClr val="021F43"/>
                </a:solidFill>
              </a:defRPr>
            </a:lvl1pPr>
          </a:lstStyle>
          <a:p>
            <a:pPr lvl="0"/>
            <a:r>
              <a:rPr lang="en-US" noProof="0" dirty="0"/>
              <a:t>Click icon to add picture</a:t>
            </a:r>
          </a:p>
        </p:txBody>
      </p:sp>
      <p:sp>
        <p:nvSpPr>
          <p:cNvPr id="67" name="Picture Placeholder 4"/>
          <p:cNvSpPr>
            <a:spLocks noGrp="1"/>
          </p:cNvSpPr>
          <p:nvPr>
            <p:ph type="pic" sz="quarter" idx="19"/>
          </p:nvPr>
        </p:nvSpPr>
        <p:spPr>
          <a:xfrm>
            <a:off x="5284397" y="4684291"/>
            <a:ext cx="2481460" cy="1695483"/>
          </a:xfrm>
          <a:solidFill>
            <a:srgbClr val="FFFFFF"/>
          </a:solidFill>
        </p:spPr>
        <p:txBody>
          <a:bodyPr anchor="ctr">
            <a:normAutofit/>
          </a:bodyPr>
          <a:lstStyle>
            <a:lvl1pPr algn="ctr">
              <a:defRPr baseline="0">
                <a:solidFill>
                  <a:srgbClr val="021F43"/>
                </a:solidFill>
              </a:defRPr>
            </a:lvl1pPr>
          </a:lstStyle>
          <a:p>
            <a:pPr lvl="0"/>
            <a:r>
              <a:rPr lang="en-US" noProof="0" dirty="0"/>
              <a:t>Click icon to add picture</a:t>
            </a:r>
          </a:p>
        </p:txBody>
      </p:sp>
      <p:sp>
        <p:nvSpPr>
          <p:cNvPr id="70" name="Rectangle 1028"/>
          <p:cNvSpPr>
            <a:spLocks noGrp="1" noChangeArrowheads="1"/>
          </p:cNvSpPr>
          <p:nvPr>
            <p:ph type="dt" sz="half" idx="20"/>
          </p:nvPr>
        </p:nvSpPr>
        <p:spPr>
          <a:xfrm>
            <a:off x="7926917" y="6107114"/>
            <a:ext cx="3748616" cy="306387"/>
          </a:xfrm>
        </p:spPr>
        <p:txBody>
          <a:bodyPr rIns="0" anchor="ctr"/>
          <a:lstStyle>
            <a:lvl1pPr algn="r">
              <a:defRPr b="0" i="0">
                <a:solidFill>
                  <a:schemeClr val="tx1"/>
                </a:solidFill>
                <a:latin typeface="Arial"/>
                <a:cs typeface="Arial"/>
              </a:defRPr>
            </a:lvl1pPr>
          </a:lstStyle>
          <a:p>
            <a:fld id="{6D33F67E-5136-47E6-850D-71EB2BF10AC4}" type="datetime1">
              <a:rPr lang="es-CO" smtClean="0">
                <a:solidFill>
                  <a:srgbClr val="021F43"/>
                </a:solidFill>
              </a:rPr>
              <a:pPr/>
              <a:t>17/11/2016</a:t>
            </a:fld>
            <a:endParaRPr lang="es-ES" dirty="0">
              <a:solidFill>
                <a:srgbClr val="021F43"/>
              </a:solidFill>
            </a:endParaRPr>
          </a:p>
        </p:txBody>
      </p:sp>
      <p:pic>
        <p:nvPicPr>
          <p:cNvPr id="71" name="Imagen 3"/>
          <p:cNvPicPr>
            <a:picLocks noChangeAspect="1"/>
          </p:cNvPicPr>
          <p:nvPr userDrawn="1"/>
        </p:nvPicPr>
        <p:blipFill>
          <a:blip r:embed="rId2" cstate="print"/>
          <a:stretch>
            <a:fillRect/>
          </a:stretch>
        </p:blipFill>
        <p:spPr>
          <a:xfrm>
            <a:off x="0" y="6276975"/>
            <a:ext cx="2019300" cy="581025"/>
          </a:xfrm>
          <a:prstGeom prst="rect">
            <a:avLst/>
          </a:prstGeom>
        </p:spPr>
      </p:pic>
    </p:spTree>
    <p:extLst>
      <p:ext uri="{BB962C8B-B14F-4D97-AF65-F5344CB8AC3E}">
        <p14:creationId xmlns:p14="http://schemas.microsoft.com/office/powerpoint/2010/main" val="2348931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White Title Slide">
    <p:spTree>
      <p:nvGrpSpPr>
        <p:cNvPr id="1" name=""/>
        <p:cNvGrpSpPr/>
        <p:nvPr/>
      </p:nvGrpSpPr>
      <p:grpSpPr>
        <a:xfrm>
          <a:off x="0" y="0"/>
          <a:ext cx="0" cy="0"/>
          <a:chOff x="0" y="0"/>
          <a:chExt cx="0" cy="0"/>
        </a:xfrm>
      </p:grpSpPr>
      <p:sp>
        <p:nvSpPr>
          <p:cNvPr id="8"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9"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10"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rgbClr val="021F43"/>
              </a:solidFill>
            </a:endParaRPr>
          </a:p>
        </p:txBody>
      </p:sp>
      <p:sp>
        <p:nvSpPr>
          <p:cNvPr id="11"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rgbClr val="021F43"/>
              </a:solidFill>
            </a:endParaRPr>
          </a:p>
        </p:txBody>
      </p:sp>
      <p:sp>
        <p:nvSpPr>
          <p:cNvPr id="12" name="Freeform 1098"/>
          <p:cNvSpPr>
            <a:spLocks/>
          </p:cNvSpPr>
          <p:nvPr/>
        </p:nvSpPr>
        <p:spPr bwMode="auto">
          <a:xfrm>
            <a:off x="649818" y="617539"/>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13" name="Freeform 1115"/>
          <p:cNvSpPr>
            <a:spLocks/>
          </p:cNvSpPr>
          <p:nvPr/>
        </p:nvSpPr>
        <p:spPr bwMode="auto">
          <a:xfrm>
            <a:off x="611718"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14" name="Freeform 1120"/>
          <p:cNvSpPr>
            <a:spLocks/>
          </p:cNvSpPr>
          <p:nvPr/>
        </p:nvSpPr>
        <p:spPr bwMode="auto">
          <a:xfrm>
            <a:off x="611718" y="463551"/>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15" name="Freeform 1134"/>
          <p:cNvSpPr>
            <a:spLocks/>
          </p:cNvSpPr>
          <p:nvPr/>
        </p:nvSpPr>
        <p:spPr bwMode="auto">
          <a:xfrm>
            <a:off x="937685"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16" name="Freeform 1141"/>
          <p:cNvSpPr>
            <a:spLocks/>
          </p:cNvSpPr>
          <p:nvPr/>
        </p:nvSpPr>
        <p:spPr bwMode="auto">
          <a:xfrm>
            <a:off x="941918"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17" name="Freeform 1148"/>
          <p:cNvSpPr>
            <a:spLocks/>
          </p:cNvSpPr>
          <p:nvPr/>
        </p:nvSpPr>
        <p:spPr bwMode="auto">
          <a:xfrm>
            <a:off x="924985"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18" name="Freeform 1150"/>
          <p:cNvSpPr>
            <a:spLocks/>
          </p:cNvSpPr>
          <p:nvPr/>
        </p:nvSpPr>
        <p:spPr bwMode="auto">
          <a:xfrm>
            <a:off x="912285" y="447676"/>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19" name="Freeform 1152"/>
          <p:cNvSpPr>
            <a:spLocks/>
          </p:cNvSpPr>
          <p:nvPr/>
        </p:nvSpPr>
        <p:spPr bwMode="auto">
          <a:xfrm>
            <a:off x="912285" y="447676"/>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20" name="Freeform 1154"/>
          <p:cNvSpPr>
            <a:spLocks/>
          </p:cNvSpPr>
          <p:nvPr/>
        </p:nvSpPr>
        <p:spPr bwMode="auto">
          <a:xfrm>
            <a:off x="886885"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21" name="Freeform 1156"/>
          <p:cNvSpPr>
            <a:spLocks/>
          </p:cNvSpPr>
          <p:nvPr/>
        </p:nvSpPr>
        <p:spPr bwMode="auto">
          <a:xfrm>
            <a:off x="886885"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22" name="Freeform 1163"/>
          <p:cNvSpPr>
            <a:spLocks/>
          </p:cNvSpPr>
          <p:nvPr/>
        </p:nvSpPr>
        <p:spPr bwMode="auto">
          <a:xfrm>
            <a:off x="814917" y="415926"/>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23" name="Freeform 1172"/>
          <p:cNvSpPr>
            <a:spLocks/>
          </p:cNvSpPr>
          <p:nvPr/>
        </p:nvSpPr>
        <p:spPr bwMode="auto">
          <a:xfrm>
            <a:off x="776818" y="476251"/>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24" name="Freeform 1177"/>
          <p:cNvSpPr>
            <a:spLocks/>
          </p:cNvSpPr>
          <p:nvPr/>
        </p:nvSpPr>
        <p:spPr bwMode="auto">
          <a:xfrm>
            <a:off x="742952" y="534989"/>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25" name="Freeform 1180"/>
          <p:cNvSpPr>
            <a:spLocks/>
          </p:cNvSpPr>
          <p:nvPr/>
        </p:nvSpPr>
        <p:spPr bwMode="auto">
          <a:xfrm>
            <a:off x="747185" y="530226"/>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26"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27"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28"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29" name="Freeform 1210"/>
          <p:cNvSpPr>
            <a:spLocks/>
          </p:cNvSpPr>
          <p:nvPr/>
        </p:nvSpPr>
        <p:spPr bwMode="auto">
          <a:xfrm>
            <a:off x="793752" y="557214"/>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30" name="Freeform 1214"/>
          <p:cNvSpPr>
            <a:spLocks/>
          </p:cNvSpPr>
          <p:nvPr/>
        </p:nvSpPr>
        <p:spPr bwMode="auto">
          <a:xfrm>
            <a:off x="793752" y="557214"/>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31"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rgbClr val="021F43"/>
              </a:solidFill>
            </a:endParaRPr>
          </a:p>
        </p:txBody>
      </p:sp>
      <p:sp>
        <p:nvSpPr>
          <p:cNvPr id="32"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33"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34" name="Freeform 1221"/>
          <p:cNvSpPr>
            <a:spLocks/>
          </p:cNvSpPr>
          <p:nvPr/>
        </p:nvSpPr>
        <p:spPr bwMode="auto">
          <a:xfrm>
            <a:off x="975785" y="541339"/>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35" name="Freeform 1234"/>
          <p:cNvSpPr>
            <a:spLocks/>
          </p:cNvSpPr>
          <p:nvPr/>
        </p:nvSpPr>
        <p:spPr bwMode="auto">
          <a:xfrm>
            <a:off x="963085" y="550864"/>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36"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37"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38" name="Freeform 1240"/>
          <p:cNvSpPr>
            <a:spLocks/>
          </p:cNvSpPr>
          <p:nvPr/>
        </p:nvSpPr>
        <p:spPr bwMode="auto">
          <a:xfrm>
            <a:off x="971551" y="541339"/>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39" name="Freeform 1243"/>
          <p:cNvSpPr>
            <a:spLocks/>
          </p:cNvSpPr>
          <p:nvPr/>
        </p:nvSpPr>
        <p:spPr bwMode="auto">
          <a:xfrm>
            <a:off x="971552" y="538164"/>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40" name="Freeform 1246"/>
          <p:cNvSpPr>
            <a:spLocks/>
          </p:cNvSpPr>
          <p:nvPr/>
        </p:nvSpPr>
        <p:spPr bwMode="auto">
          <a:xfrm>
            <a:off x="967318" y="547689"/>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41" name="Freeform 1250"/>
          <p:cNvSpPr>
            <a:spLocks/>
          </p:cNvSpPr>
          <p:nvPr/>
        </p:nvSpPr>
        <p:spPr bwMode="auto">
          <a:xfrm>
            <a:off x="975785"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42" name="Freeform 1252"/>
          <p:cNvSpPr>
            <a:spLocks/>
          </p:cNvSpPr>
          <p:nvPr/>
        </p:nvSpPr>
        <p:spPr bwMode="auto">
          <a:xfrm>
            <a:off x="975785"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43" name="Freeform 1255"/>
          <p:cNvSpPr>
            <a:spLocks/>
          </p:cNvSpPr>
          <p:nvPr/>
        </p:nvSpPr>
        <p:spPr bwMode="auto">
          <a:xfrm>
            <a:off x="950385" y="550864"/>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44"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rgbClr val="021F43"/>
              </a:solidFill>
            </a:endParaRPr>
          </a:p>
        </p:txBody>
      </p:sp>
      <p:sp>
        <p:nvSpPr>
          <p:cNvPr id="45"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46"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47" name="Freeform 1269"/>
          <p:cNvSpPr>
            <a:spLocks/>
          </p:cNvSpPr>
          <p:nvPr/>
        </p:nvSpPr>
        <p:spPr bwMode="auto">
          <a:xfrm>
            <a:off x="971552" y="530226"/>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48"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49"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50"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rgbClr val="021F43"/>
              </a:solidFill>
            </a:endParaRPr>
          </a:p>
        </p:txBody>
      </p:sp>
      <p:sp>
        <p:nvSpPr>
          <p:cNvPr id="51"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rgbClr val="021F43"/>
              </a:solidFill>
            </a:endParaRPr>
          </a:p>
        </p:txBody>
      </p:sp>
      <p:sp>
        <p:nvSpPr>
          <p:cNvPr id="52"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53"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54" name="Freeform 1277"/>
          <p:cNvSpPr>
            <a:spLocks/>
          </p:cNvSpPr>
          <p:nvPr/>
        </p:nvSpPr>
        <p:spPr bwMode="auto">
          <a:xfrm>
            <a:off x="971551" y="523876"/>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55" name="Freeform 1287"/>
          <p:cNvSpPr>
            <a:spLocks/>
          </p:cNvSpPr>
          <p:nvPr/>
        </p:nvSpPr>
        <p:spPr bwMode="auto">
          <a:xfrm>
            <a:off x="958852"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56" name="Freeform 1290"/>
          <p:cNvSpPr>
            <a:spLocks/>
          </p:cNvSpPr>
          <p:nvPr/>
        </p:nvSpPr>
        <p:spPr bwMode="auto">
          <a:xfrm>
            <a:off x="958852" y="517526"/>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57"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rgbClr val="021F43"/>
              </a:solidFill>
            </a:endParaRPr>
          </a:p>
        </p:txBody>
      </p:sp>
      <p:sp>
        <p:nvSpPr>
          <p:cNvPr id="58"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rgbClr val="021F43"/>
              </a:solidFill>
            </a:endParaRPr>
          </a:p>
        </p:txBody>
      </p:sp>
      <p:sp>
        <p:nvSpPr>
          <p:cNvPr id="59"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rgbClr val="021F43"/>
              </a:solidFill>
            </a:endParaRPr>
          </a:p>
        </p:txBody>
      </p:sp>
      <p:sp>
        <p:nvSpPr>
          <p:cNvPr id="60"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rgbClr val="021F43"/>
              </a:solidFill>
            </a:endParaRPr>
          </a:p>
        </p:txBody>
      </p:sp>
      <p:sp>
        <p:nvSpPr>
          <p:cNvPr id="61"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rgbClr val="021F43"/>
              </a:solidFill>
            </a:endParaRPr>
          </a:p>
        </p:txBody>
      </p:sp>
      <p:sp>
        <p:nvSpPr>
          <p:cNvPr id="62"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rgbClr val="021F43"/>
              </a:solidFill>
            </a:endParaRPr>
          </a:p>
        </p:txBody>
      </p:sp>
      <p:sp>
        <p:nvSpPr>
          <p:cNvPr id="63"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rgbClr val="021F43"/>
              </a:solidFill>
            </a:endParaRPr>
          </a:p>
        </p:txBody>
      </p:sp>
      <p:sp>
        <p:nvSpPr>
          <p:cNvPr id="64"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rgbClr val="021F43"/>
              </a:solidFill>
            </a:endParaRPr>
          </a:p>
        </p:txBody>
      </p:sp>
      <p:sp>
        <p:nvSpPr>
          <p:cNvPr id="65" name="Rectangle 64"/>
          <p:cNvSpPr>
            <a:spLocks noChangeArrowheads="1"/>
          </p:cNvSpPr>
          <p:nvPr/>
        </p:nvSpPr>
        <p:spPr bwMode="auto">
          <a:xfrm>
            <a:off x="0" y="4311651"/>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prstClr val="white"/>
              </a:solidFill>
            </a:endParaRPr>
          </a:p>
        </p:txBody>
      </p:sp>
      <p:sp>
        <p:nvSpPr>
          <p:cNvPr id="330" name="Title 329"/>
          <p:cNvSpPr>
            <a:spLocks noGrp="1"/>
          </p:cNvSpPr>
          <p:nvPr>
            <p:ph type="title"/>
          </p:nvPr>
        </p:nvSpPr>
        <p:spPr>
          <a:xfrm>
            <a:off x="2016831" y="1189790"/>
            <a:ext cx="9295741" cy="1822161"/>
          </a:xfrm>
        </p:spPr>
        <p:txBody>
          <a:bodyPr anchor="b"/>
          <a:lstStyle>
            <a:lvl1pPr>
              <a:lnSpc>
                <a:spcPct val="100000"/>
              </a:lnSpc>
              <a:spcBef>
                <a:spcPts val="0"/>
              </a:spcBef>
              <a:defRPr sz="3600" b="1" baseline="0">
                <a:solidFill>
                  <a:srgbClr val="021F43"/>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2033564" y="3000005"/>
            <a:ext cx="9279009" cy="875885"/>
          </a:xfrm>
        </p:spPr>
        <p:txBody>
          <a:bodyPr>
            <a:normAutofit/>
          </a:bodyPr>
          <a:lstStyle>
            <a:lvl1pPr>
              <a:lnSpc>
                <a:spcPct val="100000"/>
              </a:lnSpc>
              <a:spcBef>
                <a:spcPts val="0"/>
              </a:spcBef>
              <a:defRPr sz="2400" b="0" i="0" cap="all" baseline="0">
                <a:solidFill>
                  <a:srgbClr val="021F43"/>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6" name="Text Placeholder 331"/>
          <p:cNvSpPr>
            <a:spLocks noGrp="1"/>
          </p:cNvSpPr>
          <p:nvPr>
            <p:ph type="body" sz="quarter" idx="14"/>
          </p:nvPr>
        </p:nvSpPr>
        <p:spPr>
          <a:xfrm>
            <a:off x="7926433" y="4663925"/>
            <a:ext cx="3761560" cy="1428714"/>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7" name="Picture Placeholder 4"/>
          <p:cNvSpPr>
            <a:spLocks noGrp="1"/>
          </p:cNvSpPr>
          <p:nvPr>
            <p:ph type="pic" sz="quarter" idx="16"/>
          </p:nvPr>
        </p:nvSpPr>
        <p:spPr>
          <a:xfrm>
            <a:off x="2700586" y="4684291"/>
            <a:ext cx="2481460" cy="1695483"/>
          </a:xfrm>
          <a:solidFill>
            <a:srgbClr val="FFFFFF"/>
          </a:solidFill>
        </p:spPr>
        <p:txBody>
          <a:bodyPr anchor="ctr">
            <a:normAutofit/>
          </a:bodyPr>
          <a:lstStyle>
            <a:lvl1pPr algn="ctr">
              <a:defRPr baseline="0">
                <a:solidFill>
                  <a:srgbClr val="021F43"/>
                </a:solidFill>
              </a:defRPr>
            </a:lvl1pPr>
          </a:lstStyle>
          <a:p>
            <a:pPr lvl="0"/>
            <a:r>
              <a:rPr lang="en-US" noProof="0" dirty="0"/>
              <a:t>Click icon to add picture</a:t>
            </a:r>
          </a:p>
        </p:txBody>
      </p:sp>
      <p:sp>
        <p:nvSpPr>
          <p:cNvPr id="68" name="Picture Placeholder 4"/>
          <p:cNvSpPr>
            <a:spLocks noGrp="1"/>
          </p:cNvSpPr>
          <p:nvPr>
            <p:ph type="pic" sz="quarter" idx="17"/>
          </p:nvPr>
        </p:nvSpPr>
        <p:spPr>
          <a:xfrm>
            <a:off x="301204" y="4657243"/>
            <a:ext cx="2267837" cy="1749576"/>
          </a:xfrm>
          <a:solidFill>
            <a:srgbClr val="FFFFFF"/>
          </a:solidFill>
        </p:spPr>
        <p:txBody>
          <a:bodyPr anchor="ctr">
            <a:normAutofit/>
          </a:bodyPr>
          <a:lstStyle>
            <a:lvl1pPr marL="0" marR="0" indent="0" algn="ctr" defTabSz="914400" rtl="0" eaLnBrk="1" fontAlgn="base" latinLnBrk="0" hangingPunct="1">
              <a:lnSpc>
                <a:spcPct val="115000"/>
              </a:lnSpc>
              <a:spcBef>
                <a:spcPct val="20000"/>
              </a:spcBef>
              <a:spcAft>
                <a:spcPct val="0"/>
              </a:spcAft>
              <a:buClr>
                <a:srgbClr val="00783C"/>
              </a:buClr>
              <a:buSzTx/>
              <a:buFontTx/>
              <a:buNone/>
              <a:tabLst/>
              <a:defRPr baseline="0">
                <a:solidFill>
                  <a:srgbClr val="021F43"/>
                </a:solidFill>
              </a:defRPr>
            </a:lvl1pPr>
          </a:lstStyle>
          <a:p>
            <a:pPr lvl="0"/>
            <a:r>
              <a:rPr lang="en-US" noProof="0" dirty="0"/>
              <a:t>Click icon to add picture</a:t>
            </a:r>
          </a:p>
        </p:txBody>
      </p:sp>
      <p:sp>
        <p:nvSpPr>
          <p:cNvPr id="73" name="Picture Placeholder 4"/>
          <p:cNvSpPr>
            <a:spLocks noGrp="1"/>
          </p:cNvSpPr>
          <p:nvPr>
            <p:ph type="pic" sz="quarter" idx="19"/>
          </p:nvPr>
        </p:nvSpPr>
        <p:spPr>
          <a:xfrm>
            <a:off x="5284397" y="4684291"/>
            <a:ext cx="2481460" cy="1695483"/>
          </a:xfrm>
          <a:solidFill>
            <a:srgbClr val="FFFFFF"/>
          </a:solidFill>
        </p:spPr>
        <p:txBody>
          <a:bodyPr anchor="ctr">
            <a:normAutofit/>
          </a:bodyPr>
          <a:lstStyle>
            <a:lvl1pPr algn="ctr">
              <a:defRPr baseline="0">
                <a:solidFill>
                  <a:srgbClr val="021F43"/>
                </a:solidFill>
              </a:defRPr>
            </a:lvl1pPr>
          </a:lstStyle>
          <a:p>
            <a:pPr lvl="0"/>
            <a:r>
              <a:rPr lang="en-US" noProof="0" dirty="0"/>
              <a:t>Click icon to add picture</a:t>
            </a:r>
          </a:p>
        </p:txBody>
      </p:sp>
      <p:sp>
        <p:nvSpPr>
          <p:cNvPr id="69" name="Rectangle 1028"/>
          <p:cNvSpPr>
            <a:spLocks noGrp="1" noChangeArrowheads="1"/>
          </p:cNvSpPr>
          <p:nvPr>
            <p:ph type="dt" sz="half" idx="20"/>
          </p:nvPr>
        </p:nvSpPr>
        <p:spPr>
          <a:xfrm>
            <a:off x="7926917" y="6107114"/>
            <a:ext cx="3748616" cy="306387"/>
          </a:xfrm>
        </p:spPr>
        <p:txBody>
          <a:bodyPr rIns="0" anchor="ctr"/>
          <a:lstStyle>
            <a:lvl1pPr algn="r">
              <a:defRPr b="0" i="0">
                <a:solidFill>
                  <a:schemeClr val="tx1"/>
                </a:solidFill>
                <a:latin typeface="Arial"/>
                <a:cs typeface="Arial"/>
              </a:defRPr>
            </a:lvl1pPr>
          </a:lstStyle>
          <a:p>
            <a:fld id="{237A194A-56FA-4662-A5D2-7473CF9878C7}" type="datetime1">
              <a:rPr lang="es-CO" smtClean="0">
                <a:solidFill>
                  <a:srgbClr val="021F43"/>
                </a:solidFill>
              </a:rPr>
              <a:pPr/>
              <a:t>17/11/2016</a:t>
            </a:fld>
            <a:endParaRPr lang="es-ES" dirty="0">
              <a:solidFill>
                <a:srgbClr val="021F43"/>
              </a:solidFill>
            </a:endParaRPr>
          </a:p>
        </p:txBody>
      </p:sp>
    </p:spTree>
    <p:extLst>
      <p:ext uri="{BB962C8B-B14F-4D97-AF65-F5344CB8AC3E}">
        <p14:creationId xmlns:p14="http://schemas.microsoft.com/office/powerpoint/2010/main" val="2088540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ark Blue Title Slide">
    <p:spTree>
      <p:nvGrpSpPr>
        <p:cNvPr id="1" name=""/>
        <p:cNvGrpSpPr/>
        <p:nvPr/>
      </p:nvGrpSpPr>
      <p:grpSpPr>
        <a:xfrm>
          <a:off x="0" y="0"/>
          <a:ext cx="0" cy="0"/>
          <a:chOff x="0" y="0"/>
          <a:chExt cx="0" cy="0"/>
        </a:xfrm>
      </p:grpSpPr>
      <p:sp>
        <p:nvSpPr>
          <p:cNvPr id="8" name="Rectangle 7"/>
          <p:cNvSpPr>
            <a:spLocks noChangeArrowheads="1"/>
          </p:cNvSpPr>
          <p:nvPr/>
        </p:nvSpPr>
        <p:spPr bwMode="auto">
          <a:xfrm flipV="1">
            <a:off x="0" y="1"/>
            <a:ext cx="12192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rgbClr val="021F43"/>
              </a:solidFill>
            </a:endParaRPr>
          </a:p>
        </p:txBody>
      </p:sp>
      <p:sp>
        <p:nvSpPr>
          <p:cNvPr id="9"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10"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11"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rgbClr val="021F43"/>
              </a:solidFill>
            </a:endParaRPr>
          </a:p>
        </p:txBody>
      </p:sp>
      <p:sp>
        <p:nvSpPr>
          <p:cNvPr id="12"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rgbClr val="021F43"/>
              </a:solidFill>
            </a:endParaRPr>
          </a:p>
        </p:txBody>
      </p:sp>
      <p:sp>
        <p:nvSpPr>
          <p:cNvPr id="13" name="Freeform 1098"/>
          <p:cNvSpPr>
            <a:spLocks/>
          </p:cNvSpPr>
          <p:nvPr/>
        </p:nvSpPr>
        <p:spPr bwMode="auto">
          <a:xfrm>
            <a:off x="649818" y="617539"/>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14" name="Freeform 1115"/>
          <p:cNvSpPr>
            <a:spLocks/>
          </p:cNvSpPr>
          <p:nvPr/>
        </p:nvSpPr>
        <p:spPr bwMode="auto">
          <a:xfrm>
            <a:off x="611718"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15" name="Freeform 1120"/>
          <p:cNvSpPr>
            <a:spLocks/>
          </p:cNvSpPr>
          <p:nvPr/>
        </p:nvSpPr>
        <p:spPr bwMode="auto">
          <a:xfrm>
            <a:off x="611718" y="463551"/>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16" name="Freeform 1134"/>
          <p:cNvSpPr>
            <a:spLocks/>
          </p:cNvSpPr>
          <p:nvPr/>
        </p:nvSpPr>
        <p:spPr bwMode="auto">
          <a:xfrm>
            <a:off x="937685"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17" name="Freeform 1141"/>
          <p:cNvSpPr>
            <a:spLocks/>
          </p:cNvSpPr>
          <p:nvPr/>
        </p:nvSpPr>
        <p:spPr bwMode="auto">
          <a:xfrm>
            <a:off x="941918"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18" name="Freeform 1148"/>
          <p:cNvSpPr>
            <a:spLocks/>
          </p:cNvSpPr>
          <p:nvPr/>
        </p:nvSpPr>
        <p:spPr bwMode="auto">
          <a:xfrm>
            <a:off x="924985"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19" name="Freeform 1150"/>
          <p:cNvSpPr>
            <a:spLocks/>
          </p:cNvSpPr>
          <p:nvPr/>
        </p:nvSpPr>
        <p:spPr bwMode="auto">
          <a:xfrm>
            <a:off x="912285" y="447676"/>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20" name="Freeform 1152"/>
          <p:cNvSpPr>
            <a:spLocks/>
          </p:cNvSpPr>
          <p:nvPr/>
        </p:nvSpPr>
        <p:spPr bwMode="auto">
          <a:xfrm>
            <a:off x="912285" y="447676"/>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21" name="Freeform 1154"/>
          <p:cNvSpPr>
            <a:spLocks/>
          </p:cNvSpPr>
          <p:nvPr/>
        </p:nvSpPr>
        <p:spPr bwMode="auto">
          <a:xfrm>
            <a:off x="886885"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22" name="Freeform 1156"/>
          <p:cNvSpPr>
            <a:spLocks/>
          </p:cNvSpPr>
          <p:nvPr/>
        </p:nvSpPr>
        <p:spPr bwMode="auto">
          <a:xfrm>
            <a:off x="886885"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23" name="Freeform 1163"/>
          <p:cNvSpPr>
            <a:spLocks/>
          </p:cNvSpPr>
          <p:nvPr/>
        </p:nvSpPr>
        <p:spPr bwMode="auto">
          <a:xfrm>
            <a:off x="814917" y="415926"/>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24" name="Freeform 1172"/>
          <p:cNvSpPr>
            <a:spLocks/>
          </p:cNvSpPr>
          <p:nvPr/>
        </p:nvSpPr>
        <p:spPr bwMode="auto">
          <a:xfrm>
            <a:off x="776818" y="476251"/>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25" name="Freeform 1177"/>
          <p:cNvSpPr>
            <a:spLocks/>
          </p:cNvSpPr>
          <p:nvPr/>
        </p:nvSpPr>
        <p:spPr bwMode="auto">
          <a:xfrm>
            <a:off x="742952" y="534989"/>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26" name="Freeform 1180"/>
          <p:cNvSpPr>
            <a:spLocks/>
          </p:cNvSpPr>
          <p:nvPr/>
        </p:nvSpPr>
        <p:spPr bwMode="auto">
          <a:xfrm>
            <a:off x="747185" y="530226"/>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27"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28"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29"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30" name="Freeform 1210"/>
          <p:cNvSpPr>
            <a:spLocks/>
          </p:cNvSpPr>
          <p:nvPr/>
        </p:nvSpPr>
        <p:spPr bwMode="auto">
          <a:xfrm>
            <a:off x="793752" y="557214"/>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31" name="Freeform 1214"/>
          <p:cNvSpPr>
            <a:spLocks/>
          </p:cNvSpPr>
          <p:nvPr/>
        </p:nvSpPr>
        <p:spPr bwMode="auto">
          <a:xfrm>
            <a:off x="793752" y="557214"/>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32"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rgbClr val="021F43"/>
              </a:solidFill>
            </a:endParaRPr>
          </a:p>
        </p:txBody>
      </p:sp>
      <p:sp>
        <p:nvSpPr>
          <p:cNvPr id="33"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34"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35" name="Freeform 1221"/>
          <p:cNvSpPr>
            <a:spLocks/>
          </p:cNvSpPr>
          <p:nvPr/>
        </p:nvSpPr>
        <p:spPr bwMode="auto">
          <a:xfrm>
            <a:off x="975785" y="541339"/>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36" name="Freeform 1234"/>
          <p:cNvSpPr>
            <a:spLocks/>
          </p:cNvSpPr>
          <p:nvPr/>
        </p:nvSpPr>
        <p:spPr bwMode="auto">
          <a:xfrm>
            <a:off x="963085" y="550864"/>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37"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38"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39" name="Freeform 1240"/>
          <p:cNvSpPr>
            <a:spLocks/>
          </p:cNvSpPr>
          <p:nvPr/>
        </p:nvSpPr>
        <p:spPr bwMode="auto">
          <a:xfrm>
            <a:off x="971551" y="541339"/>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40" name="Freeform 1243"/>
          <p:cNvSpPr>
            <a:spLocks/>
          </p:cNvSpPr>
          <p:nvPr/>
        </p:nvSpPr>
        <p:spPr bwMode="auto">
          <a:xfrm>
            <a:off x="971552" y="538164"/>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41" name="Freeform 1246"/>
          <p:cNvSpPr>
            <a:spLocks/>
          </p:cNvSpPr>
          <p:nvPr/>
        </p:nvSpPr>
        <p:spPr bwMode="auto">
          <a:xfrm>
            <a:off x="967318" y="547689"/>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42" name="Freeform 1250"/>
          <p:cNvSpPr>
            <a:spLocks/>
          </p:cNvSpPr>
          <p:nvPr/>
        </p:nvSpPr>
        <p:spPr bwMode="auto">
          <a:xfrm>
            <a:off x="975785"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43" name="Freeform 1252"/>
          <p:cNvSpPr>
            <a:spLocks/>
          </p:cNvSpPr>
          <p:nvPr/>
        </p:nvSpPr>
        <p:spPr bwMode="auto">
          <a:xfrm>
            <a:off x="975785"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44" name="Freeform 1255"/>
          <p:cNvSpPr>
            <a:spLocks/>
          </p:cNvSpPr>
          <p:nvPr/>
        </p:nvSpPr>
        <p:spPr bwMode="auto">
          <a:xfrm>
            <a:off x="950385" y="550864"/>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45"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rgbClr val="021F43"/>
              </a:solidFill>
            </a:endParaRPr>
          </a:p>
        </p:txBody>
      </p:sp>
      <p:sp>
        <p:nvSpPr>
          <p:cNvPr id="46"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47"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48" name="Freeform 1269"/>
          <p:cNvSpPr>
            <a:spLocks/>
          </p:cNvSpPr>
          <p:nvPr/>
        </p:nvSpPr>
        <p:spPr bwMode="auto">
          <a:xfrm>
            <a:off x="971552" y="530226"/>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49"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50"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51"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rgbClr val="021F43"/>
              </a:solidFill>
            </a:endParaRPr>
          </a:p>
        </p:txBody>
      </p:sp>
      <p:sp>
        <p:nvSpPr>
          <p:cNvPr id="52"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rgbClr val="021F43"/>
              </a:solidFill>
            </a:endParaRPr>
          </a:p>
        </p:txBody>
      </p:sp>
      <p:sp>
        <p:nvSpPr>
          <p:cNvPr id="53"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54"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55" name="Freeform 1277"/>
          <p:cNvSpPr>
            <a:spLocks/>
          </p:cNvSpPr>
          <p:nvPr/>
        </p:nvSpPr>
        <p:spPr bwMode="auto">
          <a:xfrm>
            <a:off x="971551" y="523876"/>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56" name="Freeform 1287"/>
          <p:cNvSpPr>
            <a:spLocks/>
          </p:cNvSpPr>
          <p:nvPr/>
        </p:nvSpPr>
        <p:spPr bwMode="auto">
          <a:xfrm>
            <a:off x="958852"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57" name="Freeform 1290"/>
          <p:cNvSpPr>
            <a:spLocks/>
          </p:cNvSpPr>
          <p:nvPr/>
        </p:nvSpPr>
        <p:spPr bwMode="auto">
          <a:xfrm>
            <a:off x="958852" y="517526"/>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21F43"/>
              </a:solidFill>
            </a:endParaRPr>
          </a:p>
        </p:txBody>
      </p:sp>
      <p:sp>
        <p:nvSpPr>
          <p:cNvPr id="58"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rgbClr val="021F43"/>
              </a:solidFill>
            </a:endParaRPr>
          </a:p>
        </p:txBody>
      </p:sp>
      <p:sp>
        <p:nvSpPr>
          <p:cNvPr id="59"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rgbClr val="021F43"/>
              </a:solidFill>
            </a:endParaRPr>
          </a:p>
        </p:txBody>
      </p:sp>
      <p:sp>
        <p:nvSpPr>
          <p:cNvPr id="60"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rgbClr val="021F43"/>
              </a:solidFill>
            </a:endParaRPr>
          </a:p>
        </p:txBody>
      </p:sp>
      <p:sp>
        <p:nvSpPr>
          <p:cNvPr id="61"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rgbClr val="021F43"/>
              </a:solidFill>
            </a:endParaRPr>
          </a:p>
        </p:txBody>
      </p:sp>
      <p:sp>
        <p:nvSpPr>
          <p:cNvPr id="62"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rgbClr val="021F43"/>
              </a:solidFill>
            </a:endParaRPr>
          </a:p>
        </p:txBody>
      </p:sp>
      <p:sp>
        <p:nvSpPr>
          <p:cNvPr id="63"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rgbClr val="021F43"/>
              </a:solidFill>
            </a:endParaRPr>
          </a:p>
        </p:txBody>
      </p:sp>
      <p:sp>
        <p:nvSpPr>
          <p:cNvPr id="64"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rgbClr val="021F43"/>
              </a:solidFill>
            </a:endParaRPr>
          </a:p>
        </p:txBody>
      </p:sp>
      <p:sp>
        <p:nvSpPr>
          <p:cNvPr id="65"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rgbClr val="021F43"/>
              </a:solidFill>
            </a:endParaRPr>
          </a:p>
        </p:txBody>
      </p:sp>
      <p:sp>
        <p:nvSpPr>
          <p:cNvPr id="66" name="Rectangle 65"/>
          <p:cNvSpPr>
            <a:spLocks noChangeArrowheads="1"/>
          </p:cNvSpPr>
          <p:nvPr/>
        </p:nvSpPr>
        <p:spPr bwMode="auto">
          <a:xfrm>
            <a:off x="0" y="4302126"/>
            <a:ext cx="12192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prstClr val="white"/>
              </a:solidFill>
            </a:endParaRPr>
          </a:p>
        </p:txBody>
      </p:sp>
      <p:sp>
        <p:nvSpPr>
          <p:cNvPr id="330" name="Title 329"/>
          <p:cNvSpPr>
            <a:spLocks noGrp="1"/>
          </p:cNvSpPr>
          <p:nvPr>
            <p:ph type="title"/>
          </p:nvPr>
        </p:nvSpPr>
        <p:spPr>
          <a:xfrm>
            <a:off x="1861340" y="1189790"/>
            <a:ext cx="9385960"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878236" y="3000005"/>
            <a:ext cx="9369065" cy="1211048"/>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7" name="Text Placeholder 331"/>
          <p:cNvSpPr>
            <a:spLocks noGrp="1"/>
          </p:cNvSpPr>
          <p:nvPr>
            <p:ph type="body" sz="quarter" idx="14"/>
          </p:nvPr>
        </p:nvSpPr>
        <p:spPr>
          <a:xfrm>
            <a:off x="7926433" y="4663925"/>
            <a:ext cx="3761560" cy="1428714"/>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8" name="Picture Placeholder 4"/>
          <p:cNvSpPr>
            <a:spLocks noGrp="1"/>
          </p:cNvSpPr>
          <p:nvPr>
            <p:ph type="pic" sz="quarter" idx="16"/>
          </p:nvPr>
        </p:nvSpPr>
        <p:spPr>
          <a:xfrm>
            <a:off x="2700586" y="4684291"/>
            <a:ext cx="2481460" cy="1695483"/>
          </a:xfrm>
          <a:solidFill>
            <a:srgbClr val="FFFFFF"/>
          </a:solidFill>
        </p:spPr>
        <p:txBody>
          <a:bodyPr anchor="ctr">
            <a:normAutofit/>
          </a:bodyPr>
          <a:lstStyle>
            <a:lvl1pPr algn="ctr">
              <a:defRPr baseline="0">
                <a:solidFill>
                  <a:srgbClr val="021F43"/>
                </a:solidFill>
              </a:defRPr>
            </a:lvl1pPr>
          </a:lstStyle>
          <a:p>
            <a:pPr lvl="0"/>
            <a:r>
              <a:rPr lang="en-US" noProof="0" dirty="0"/>
              <a:t>Click icon to add picture</a:t>
            </a:r>
          </a:p>
        </p:txBody>
      </p:sp>
      <p:sp>
        <p:nvSpPr>
          <p:cNvPr id="70" name="Picture Placeholder 4"/>
          <p:cNvSpPr>
            <a:spLocks noGrp="1"/>
          </p:cNvSpPr>
          <p:nvPr>
            <p:ph type="pic" sz="quarter" idx="17"/>
          </p:nvPr>
        </p:nvSpPr>
        <p:spPr>
          <a:xfrm>
            <a:off x="301204" y="4657243"/>
            <a:ext cx="2267837" cy="1749576"/>
          </a:xfrm>
          <a:solidFill>
            <a:srgbClr val="FFFFFF"/>
          </a:solidFill>
        </p:spPr>
        <p:txBody>
          <a:bodyPr anchor="ctr">
            <a:normAutofit/>
          </a:bodyPr>
          <a:lstStyle>
            <a:lvl1pPr marL="0" marR="0" indent="0" algn="ctr" defTabSz="914400" rtl="0" eaLnBrk="1" fontAlgn="base" latinLnBrk="0" hangingPunct="1">
              <a:lnSpc>
                <a:spcPct val="115000"/>
              </a:lnSpc>
              <a:spcBef>
                <a:spcPct val="20000"/>
              </a:spcBef>
              <a:spcAft>
                <a:spcPct val="0"/>
              </a:spcAft>
              <a:buClr>
                <a:srgbClr val="00783C"/>
              </a:buClr>
              <a:buSzTx/>
              <a:buFontTx/>
              <a:buNone/>
              <a:tabLst/>
              <a:defRPr baseline="0">
                <a:solidFill>
                  <a:srgbClr val="021F43"/>
                </a:solidFill>
              </a:defRPr>
            </a:lvl1pPr>
          </a:lstStyle>
          <a:p>
            <a:pPr lvl="0"/>
            <a:r>
              <a:rPr lang="en-US" noProof="0" dirty="0"/>
              <a:t>Click icon to add picture</a:t>
            </a:r>
          </a:p>
        </p:txBody>
      </p:sp>
      <p:sp>
        <p:nvSpPr>
          <p:cNvPr id="74" name="Picture Placeholder 4"/>
          <p:cNvSpPr>
            <a:spLocks noGrp="1"/>
          </p:cNvSpPr>
          <p:nvPr>
            <p:ph type="pic" sz="quarter" idx="19"/>
          </p:nvPr>
        </p:nvSpPr>
        <p:spPr>
          <a:xfrm>
            <a:off x="5284397" y="4684291"/>
            <a:ext cx="2481460" cy="1695483"/>
          </a:xfrm>
          <a:solidFill>
            <a:srgbClr val="FFFFFF"/>
          </a:solidFill>
        </p:spPr>
        <p:txBody>
          <a:bodyPr anchor="ctr">
            <a:normAutofit/>
          </a:bodyPr>
          <a:lstStyle>
            <a:lvl1pPr algn="ctr">
              <a:defRPr baseline="0">
                <a:solidFill>
                  <a:srgbClr val="021F43"/>
                </a:solidFill>
              </a:defRPr>
            </a:lvl1pPr>
          </a:lstStyle>
          <a:p>
            <a:pPr lvl="0"/>
            <a:r>
              <a:rPr lang="en-US" noProof="0" dirty="0"/>
              <a:t>Click icon to add picture</a:t>
            </a:r>
          </a:p>
        </p:txBody>
      </p:sp>
      <p:sp>
        <p:nvSpPr>
          <p:cNvPr id="69" name="Rectangle 1028"/>
          <p:cNvSpPr>
            <a:spLocks noGrp="1" noChangeArrowheads="1"/>
          </p:cNvSpPr>
          <p:nvPr>
            <p:ph type="dt" sz="half" idx="20"/>
          </p:nvPr>
        </p:nvSpPr>
        <p:spPr>
          <a:xfrm>
            <a:off x="7926917" y="6107114"/>
            <a:ext cx="3748616" cy="306387"/>
          </a:xfrm>
        </p:spPr>
        <p:txBody>
          <a:bodyPr rIns="0" anchor="ctr"/>
          <a:lstStyle>
            <a:lvl1pPr algn="r">
              <a:defRPr b="0" i="0">
                <a:solidFill>
                  <a:schemeClr val="tx1"/>
                </a:solidFill>
                <a:latin typeface="Arial"/>
                <a:cs typeface="Arial"/>
              </a:defRPr>
            </a:lvl1pPr>
          </a:lstStyle>
          <a:p>
            <a:fld id="{B0FE2E11-C827-4B66-88FC-C4CE8B2DA556}" type="datetime1">
              <a:rPr lang="es-CO" smtClean="0">
                <a:solidFill>
                  <a:srgbClr val="021F43"/>
                </a:solidFill>
              </a:rPr>
              <a:pPr/>
              <a:t>17/11/2016</a:t>
            </a:fld>
            <a:endParaRPr lang="es-ES" dirty="0">
              <a:solidFill>
                <a:srgbClr val="021F43"/>
              </a:solidFill>
            </a:endParaRPr>
          </a:p>
        </p:txBody>
      </p:sp>
    </p:spTree>
    <p:extLst>
      <p:ext uri="{BB962C8B-B14F-4D97-AF65-F5344CB8AC3E}">
        <p14:creationId xmlns:p14="http://schemas.microsoft.com/office/powerpoint/2010/main" val="1510129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B947CDB2-2597-4EB9-8BDD-B54693B7FB09}" type="datetime1">
              <a:rPr lang="es-CO" smtClean="0"/>
              <a:pPr/>
              <a:t>17/11/2016</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8D00E06B-7320-4A8B-9655-96F62B369645}" type="slidenum">
              <a:rPr lang="es-CO" smtClean="0"/>
              <a:pPr/>
              <a:t>‹Nº›</a:t>
            </a:fld>
            <a:endParaRPr lang="es-CO" dirty="0"/>
          </a:p>
        </p:txBody>
      </p:sp>
      <p:pic>
        <p:nvPicPr>
          <p:cNvPr id="7" name="Imagen 3"/>
          <p:cNvPicPr>
            <a:picLocks noChangeAspect="1"/>
          </p:cNvPicPr>
          <p:nvPr userDrawn="1"/>
        </p:nvPicPr>
        <p:blipFill>
          <a:blip r:embed="rId2" cstate="print"/>
          <a:stretch>
            <a:fillRect/>
          </a:stretch>
        </p:blipFill>
        <p:spPr>
          <a:xfrm>
            <a:off x="0" y="6276975"/>
            <a:ext cx="2019300" cy="581025"/>
          </a:xfrm>
          <a:prstGeom prst="rect">
            <a:avLst/>
          </a:prstGeom>
        </p:spPr>
      </p:pic>
    </p:spTree>
    <p:extLst>
      <p:ext uri="{BB962C8B-B14F-4D97-AF65-F5344CB8AC3E}">
        <p14:creationId xmlns:p14="http://schemas.microsoft.com/office/powerpoint/2010/main" val="1413017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F2A20FEE-F026-4148-8A47-615139494B7D}" type="datetime1">
              <a:rPr lang="es-CO" smtClean="0"/>
              <a:pPr/>
              <a:t>17/11/2016</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8D00E06B-7320-4A8B-9655-96F62B369645}" type="slidenum">
              <a:rPr lang="es-CO" smtClean="0"/>
              <a:pPr/>
              <a:t>‹Nº›</a:t>
            </a:fld>
            <a:endParaRPr lang="es-CO" dirty="0"/>
          </a:p>
        </p:txBody>
      </p:sp>
    </p:spTree>
    <p:extLst>
      <p:ext uri="{BB962C8B-B14F-4D97-AF65-F5344CB8AC3E}">
        <p14:creationId xmlns:p14="http://schemas.microsoft.com/office/powerpoint/2010/main" val="42145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DAC89239-07B9-4F09-9CDF-B4D77E197EA4}" type="datetime1">
              <a:rPr lang="es-CO" smtClean="0"/>
              <a:pPr/>
              <a:t>17/11/2016</a:t>
            </a:fld>
            <a:endParaRPr lang="es-CO" dirty="0"/>
          </a:p>
        </p:txBody>
      </p:sp>
      <p:sp>
        <p:nvSpPr>
          <p:cNvPr id="6" name="Marcador de pie de página 5"/>
          <p:cNvSpPr>
            <a:spLocks noGrp="1"/>
          </p:cNvSpPr>
          <p:nvPr>
            <p:ph type="ftr" sz="quarter" idx="11"/>
          </p:nvPr>
        </p:nvSpPr>
        <p:spPr/>
        <p:txBody>
          <a:bodyPr/>
          <a:lstStyle/>
          <a:p>
            <a:endParaRPr lang="es-CO" dirty="0"/>
          </a:p>
        </p:txBody>
      </p:sp>
      <p:sp>
        <p:nvSpPr>
          <p:cNvPr id="7" name="Marcador de número de diapositiva 6"/>
          <p:cNvSpPr>
            <a:spLocks noGrp="1"/>
          </p:cNvSpPr>
          <p:nvPr>
            <p:ph type="sldNum" sz="quarter" idx="12"/>
          </p:nvPr>
        </p:nvSpPr>
        <p:spPr/>
        <p:txBody>
          <a:bodyPr/>
          <a:lstStyle/>
          <a:p>
            <a:fld id="{8D00E06B-7320-4A8B-9655-96F62B369645}" type="slidenum">
              <a:rPr lang="es-CO" smtClean="0"/>
              <a:pPr/>
              <a:t>‹Nº›</a:t>
            </a:fld>
            <a:endParaRPr lang="es-CO" dirty="0"/>
          </a:p>
        </p:txBody>
      </p:sp>
      <p:pic>
        <p:nvPicPr>
          <p:cNvPr id="8" name="Imagen 3"/>
          <p:cNvPicPr>
            <a:picLocks noChangeAspect="1"/>
          </p:cNvPicPr>
          <p:nvPr userDrawn="1"/>
        </p:nvPicPr>
        <p:blipFill>
          <a:blip r:embed="rId2" cstate="print"/>
          <a:stretch>
            <a:fillRect/>
          </a:stretch>
        </p:blipFill>
        <p:spPr>
          <a:xfrm>
            <a:off x="0" y="6276975"/>
            <a:ext cx="2019300" cy="581025"/>
          </a:xfrm>
          <a:prstGeom prst="rect">
            <a:avLst/>
          </a:prstGeom>
        </p:spPr>
      </p:pic>
    </p:spTree>
    <p:extLst>
      <p:ext uri="{BB962C8B-B14F-4D97-AF65-F5344CB8AC3E}">
        <p14:creationId xmlns:p14="http://schemas.microsoft.com/office/powerpoint/2010/main" val="730594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325678" y="879497"/>
            <a:ext cx="568442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338204" y="1766170"/>
            <a:ext cx="5659372" cy="442349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84726" y="879497"/>
            <a:ext cx="563984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1766170"/>
            <a:ext cx="5639844" cy="442349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5057755C-0A0B-48DC-922C-5F7F51767003}" type="datetime1">
              <a:rPr lang="es-CO" smtClean="0"/>
              <a:pPr/>
              <a:t>17/11/2016</a:t>
            </a:fld>
            <a:endParaRPr lang="es-CO" dirty="0"/>
          </a:p>
        </p:txBody>
      </p:sp>
      <p:sp>
        <p:nvSpPr>
          <p:cNvPr id="8" name="Marcador de pie de página 7"/>
          <p:cNvSpPr>
            <a:spLocks noGrp="1"/>
          </p:cNvSpPr>
          <p:nvPr>
            <p:ph type="ftr" sz="quarter" idx="11"/>
          </p:nvPr>
        </p:nvSpPr>
        <p:spPr/>
        <p:txBody>
          <a:bodyPr/>
          <a:lstStyle/>
          <a:p>
            <a:endParaRPr lang="es-CO" dirty="0"/>
          </a:p>
        </p:txBody>
      </p:sp>
      <p:sp>
        <p:nvSpPr>
          <p:cNvPr id="9" name="Marcador de número de diapositiva 8"/>
          <p:cNvSpPr>
            <a:spLocks noGrp="1"/>
          </p:cNvSpPr>
          <p:nvPr>
            <p:ph type="sldNum" sz="quarter" idx="12"/>
          </p:nvPr>
        </p:nvSpPr>
        <p:spPr/>
        <p:txBody>
          <a:bodyPr/>
          <a:lstStyle/>
          <a:p>
            <a:fld id="{8D00E06B-7320-4A8B-9655-96F62B369645}" type="slidenum">
              <a:rPr lang="es-CO" smtClean="0"/>
              <a:pPr/>
              <a:t>‹Nº›</a:t>
            </a:fld>
            <a:endParaRPr lang="es-CO" dirty="0"/>
          </a:p>
        </p:txBody>
      </p:sp>
      <p:pic>
        <p:nvPicPr>
          <p:cNvPr id="10" name="Imagen 3"/>
          <p:cNvPicPr>
            <a:picLocks noChangeAspect="1"/>
          </p:cNvPicPr>
          <p:nvPr userDrawn="1"/>
        </p:nvPicPr>
        <p:blipFill>
          <a:blip r:embed="rId2" cstate="print"/>
          <a:stretch>
            <a:fillRect/>
          </a:stretch>
        </p:blipFill>
        <p:spPr>
          <a:xfrm>
            <a:off x="0" y="6276975"/>
            <a:ext cx="2019300" cy="581025"/>
          </a:xfrm>
          <a:prstGeom prst="rect">
            <a:avLst/>
          </a:prstGeom>
        </p:spPr>
      </p:pic>
      <p:sp>
        <p:nvSpPr>
          <p:cNvPr id="11" name="Título 1"/>
          <p:cNvSpPr>
            <a:spLocks noGrp="1"/>
          </p:cNvSpPr>
          <p:nvPr>
            <p:ph type="title"/>
          </p:nvPr>
        </p:nvSpPr>
        <p:spPr>
          <a:xfrm>
            <a:off x="127348" y="50104"/>
            <a:ext cx="11937304" cy="764088"/>
          </a:xfrm>
        </p:spPr>
        <p:txBody>
          <a:bodyPr>
            <a:normAutofit/>
          </a:bodyPr>
          <a:lstStyle>
            <a:lvl1pPr>
              <a:defRPr sz="3200" b="1"/>
            </a:lvl1pPr>
          </a:lstStyle>
          <a:p>
            <a:r>
              <a:rPr lang="es-ES"/>
              <a:t>Haga clic para modificar el estilo de título del patrón</a:t>
            </a:r>
            <a:endParaRPr lang="es-CO"/>
          </a:p>
        </p:txBody>
      </p:sp>
    </p:spTree>
    <p:extLst>
      <p:ext uri="{BB962C8B-B14F-4D97-AF65-F5344CB8AC3E}">
        <p14:creationId xmlns:p14="http://schemas.microsoft.com/office/powerpoint/2010/main" val="1016335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127348" y="50104"/>
            <a:ext cx="11937304" cy="764088"/>
          </a:xfrm>
        </p:spPr>
        <p:txBody>
          <a:bodyPr>
            <a:normAutofit/>
          </a:bodyPr>
          <a:lstStyle>
            <a:lvl1pPr>
              <a:defRPr sz="3200" b="1"/>
            </a:lvl1p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A91F6BBB-2403-44FD-9842-7472F830CE8A}" type="datetime1">
              <a:rPr lang="es-CO" smtClean="0"/>
              <a:pPr/>
              <a:t>17/11/2016</a:t>
            </a:fld>
            <a:endParaRPr lang="es-CO" dirty="0"/>
          </a:p>
        </p:txBody>
      </p:sp>
      <p:sp>
        <p:nvSpPr>
          <p:cNvPr id="4" name="Marcador de pie de página 3"/>
          <p:cNvSpPr>
            <a:spLocks noGrp="1"/>
          </p:cNvSpPr>
          <p:nvPr>
            <p:ph type="ftr" sz="quarter" idx="11"/>
          </p:nvPr>
        </p:nvSpPr>
        <p:spPr/>
        <p:txBody>
          <a:bodyPr/>
          <a:lstStyle/>
          <a:p>
            <a:endParaRPr lang="es-CO" dirty="0"/>
          </a:p>
        </p:txBody>
      </p:sp>
      <p:sp>
        <p:nvSpPr>
          <p:cNvPr id="5" name="Marcador de número de diapositiva 4"/>
          <p:cNvSpPr>
            <a:spLocks noGrp="1"/>
          </p:cNvSpPr>
          <p:nvPr>
            <p:ph type="sldNum" sz="quarter" idx="12"/>
          </p:nvPr>
        </p:nvSpPr>
        <p:spPr/>
        <p:txBody>
          <a:bodyPr/>
          <a:lstStyle/>
          <a:p>
            <a:fld id="{8D00E06B-7320-4A8B-9655-96F62B369645}" type="slidenum">
              <a:rPr lang="es-CO" smtClean="0"/>
              <a:pPr/>
              <a:t>‹Nº›</a:t>
            </a:fld>
            <a:endParaRPr lang="es-CO" dirty="0"/>
          </a:p>
        </p:txBody>
      </p:sp>
      <p:pic>
        <p:nvPicPr>
          <p:cNvPr id="6" name="Imagen 3"/>
          <p:cNvPicPr>
            <a:picLocks noChangeAspect="1"/>
          </p:cNvPicPr>
          <p:nvPr userDrawn="1"/>
        </p:nvPicPr>
        <p:blipFill>
          <a:blip r:embed="rId2" cstate="print"/>
          <a:stretch>
            <a:fillRect/>
          </a:stretch>
        </p:blipFill>
        <p:spPr>
          <a:xfrm>
            <a:off x="0" y="6276975"/>
            <a:ext cx="2019300" cy="581025"/>
          </a:xfrm>
          <a:prstGeom prst="rect">
            <a:avLst/>
          </a:prstGeom>
        </p:spPr>
      </p:pic>
    </p:spTree>
    <p:extLst>
      <p:ext uri="{BB962C8B-B14F-4D97-AF65-F5344CB8AC3E}">
        <p14:creationId xmlns:p14="http://schemas.microsoft.com/office/powerpoint/2010/main" val="570452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0254100-D9D7-409F-832E-4C408729EB5C}" type="datetime1">
              <a:rPr lang="es-CO" smtClean="0"/>
              <a:pPr/>
              <a:t>17/11/2016</a:t>
            </a:fld>
            <a:endParaRPr lang="es-CO" dirty="0"/>
          </a:p>
        </p:txBody>
      </p:sp>
      <p:sp>
        <p:nvSpPr>
          <p:cNvPr id="3" name="Marcador de pie de página 2"/>
          <p:cNvSpPr>
            <a:spLocks noGrp="1"/>
          </p:cNvSpPr>
          <p:nvPr>
            <p:ph type="ftr" sz="quarter" idx="11"/>
          </p:nvPr>
        </p:nvSpPr>
        <p:spPr/>
        <p:txBody>
          <a:bodyPr/>
          <a:lstStyle/>
          <a:p>
            <a:endParaRPr lang="es-CO" dirty="0"/>
          </a:p>
        </p:txBody>
      </p:sp>
      <p:sp>
        <p:nvSpPr>
          <p:cNvPr id="4" name="Marcador de número de diapositiva 3"/>
          <p:cNvSpPr>
            <a:spLocks noGrp="1"/>
          </p:cNvSpPr>
          <p:nvPr>
            <p:ph type="sldNum" sz="quarter" idx="12"/>
          </p:nvPr>
        </p:nvSpPr>
        <p:spPr/>
        <p:txBody>
          <a:bodyPr/>
          <a:lstStyle/>
          <a:p>
            <a:fld id="{8D00E06B-7320-4A8B-9655-96F62B369645}" type="slidenum">
              <a:rPr lang="es-CO" smtClean="0"/>
              <a:pPr/>
              <a:t>‹Nº›</a:t>
            </a:fld>
            <a:endParaRPr lang="es-CO" dirty="0"/>
          </a:p>
        </p:txBody>
      </p:sp>
      <p:pic>
        <p:nvPicPr>
          <p:cNvPr id="5" name="Imagen 3"/>
          <p:cNvPicPr>
            <a:picLocks noChangeAspect="1"/>
          </p:cNvPicPr>
          <p:nvPr userDrawn="1"/>
        </p:nvPicPr>
        <p:blipFill>
          <a:blip r:embed="rId2" cstate="print"/>
          <a:stretch>
            <a:fillRect/>
          </a:stretch>
        </p:blipFill>
        <p:spPr>
          <a:xfrm>
            <a:off x="0" y="6276975"/>
            <a:ext cx="2019300" cy="581025"/>
          </a:xfrm>
          <a:prstGeom prst="rect">
            <a:avLst/>
          </a:prstGeom>
        </p:spPr>
      </p:pic>
      <p:sp>
        <p:nvSpPr>
          <p:cNvPr id="6" name="Título 1"/>
          <p:cNvSpPr>
            <a:spLocks noGrp="1"/>
          </p:cNvSpPr>
          <p:nvPr>
            <p:ph type="title"/>
          </p:nvPr>
        </p:nvSpPr>
        <p:spPr>
          <a:xfrm>
            <a:off x="127348" y="50104"/>
            <a:ext cx="11937304" cy="764088"/>
          </a:xfrm>
        </p:spPr>
        <p:txBody>
          <a:bodyPr>
            <a:normAutofit/>
          </a:bodyPr>
          <a:lstStyle>
            <a:lvl1pPr>
              <a:defRPr sz="3200" b="1"/>
            </a:lvl1pPr>
          </a:lstStyle>
          <a:p>
            <a:r>
              <a:rPr lang="es-ES"/>
              <a:t>Haga clic para modificar el estilo de título del patrón</a:t>
            </a:r>
            <a:endParaRPr lang="es-CO"/>
          </a:p>
        </p:txBody>
      </p:sp>
    </p:spTree>
    <p:extLst>
      <p:ext uri="{BB962C8B-B14F-4D97-AF65-F5344CB8AC3E}">
        <p14:creationId xmlns:p14="http://schemas.microsoft.com/office/powerpoint/2010/main" val="3906950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D55E721-707A-4272-884F-2A653F2E29D4}" type="datetime1">
              <a:rPr lang="es-CO" smtClean="0"/>
              <a:pPr/>
              <a:t>17/11/2016</a:t>
            </a:fld>
            <a:endParaRPr lang="es-CO" dirty="0"/>
          </a:p>
        </p:txBody>
      </p:sp>
      <p:sp>
        <p:nvSpPr>
          <p:cNvPr id="6" name="Marcador de pie de página 5"/>
          <p:cNvSpPr>
            <a:spLocks noGrp="1"/>
          </p:cNvSpPr>
          <p:nvPr>
            <p:ph type="ftr" sz="quarter" idx="11"/>
          </p:nvPr>
        </p:nvSpPr>
        <p:spPr/>
        <p:txBody>
          <a:bodyPr/>
          <a:lstStyle/>
          <a:p>
            <a:endParaRPr lang="es-CO" dirty="0"/>
          </a:p>
        </p:txBody>
      </p:sp>
      <p:sp>
        <p:nvSpPr>
          <p:cNvPr id="7" name="Marcador de número de diapositiva 6"/>
          <p:cNvSpPr>
            <a:spLocks noGrp="1"/>
          </p:cNvSpPr>
          <p:nvPr>
            <p:ph type="sldNum" sz="quarter" idx="12"/>
          </p:nvPr>
        </p:nvSpPr>
        <p:spPr/>
        <p:txBody>
          <a:bodyPr/>
          <a:lstStyle/>
          <a:p>
            <a:fld id="{8D00E06B-7320-4A8B-9655-96F62B369645}" type="slidenum">
              <a:rPr lang="es-CO" smtClean="0"/>
              <a:pPr/>
              <a:t>‹Nº›</a:t>
            </a:fld>
            <a:endParaRPr lang="es-CO" dirty="0"/>
          </a:p>
        </p:txBody>
      </p:sp>
      <p:pic>
        <p:nvPicPr>
          <p:cNvPr id="8" name="Imagen 3"/>
          <p:cNvPicPr>
            <a:picLocks noChangeAspect="1"/>
          </p:cNvPicPr>
          <p:nvPr userDrawn="1"/>
        </p:nvPicPr>
        <p:blipFill>
          <a:blip r:embed="rId2" cstate="print"/>
          <a:stretch>
            <a:fillRect/>
          </a:stretch>
        </p:blipFill>
        <p:spPr>
          <a:xfrm>
            <a:off x="0" y="6276975"/>
            <a:ext cx="2019300" cy="581025"/>
          </a:xfrm>
          <a:prstGeom prst="rect">
            <a:avLst/>
          </a:prstGeom>
        </p:spPr>
      </p:pic>
    </p:spTree>
    <p:extLst>
      <p:ext uri="{BB962C8B-B14F-4D97-AF65-F5344CB8AC3E}">
        <p14:creationId xmlns:p14="http://schemas.microsoft.com/office/powerpoint/2010/main" val="4203929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3319B88-F59D-4C24-9253-6AB7C23B868F}" type="datetime1">
              <a:rPr lang="es-CO" smtClean="0"/>
              <a:pPr/>
              <a:t>17/11/2016</a:t>
            </a:fld>
            <a:endParaRPr lang="es-CO" dirty="0"/>
          </a:p>
        </p:txBody>
      </p:sp>
      <p:sp>
        <p:nvSpPr>
          <p:cNvPr id="6" name="Marcador de pie de página 5"/>
          <p:cNvSpPr>
            <a:spLocks noGrp="1"/>
          </p:cNvSpPr>
          <p:nvPr>
            <p:ph type="ftr" sz="quarter" idx="11"/>
          </p:nvPr>
        </p:nvSpPr>
        <p:spPr/>
        <p:txBody>
          <a:bodyPr/>
          <a:lstStyle/>
          <a:p>
            <a:endParaRPr lang="es-CO" dirty="0"/>
          </a:p>
        </p:txBody>
      </p:sp>
      <p:sp>
        <p:nvSpPr>
          <p:cNvPr id="7" name="Marcador de número de diapositiva 6"/>
          <p:cNvSpPr>
            <a:spLocks noGrp="1"/>
          </p:cNvSpPr>
          <p:nvPr>
            <p:ph type="sldNum" sz="quarter" idx="12"/>
          </p:nvPr>
        </p:nvSpPr>
        <p:spPr/>
        <p:txBody>
          <a:bodyPr/>
          <a:lstStyle/>
          <a:p>
            <a:fld id="{8D00E06B-7320-4A8B-9655-96F62B369645}" type="slidenum">
              <a:rPr lang="es-CO" smtClean="0"/>
              <a:pPr/>
              <a:t>‹Nº›</a:t>
            </a:fld>
            <a:endParaRPr lang="es-CO" dirty="0"/>
          </a:p>
        </p:txBody>
      </p:sp>
      <p:pic>
        <p:nvPicPr>
          <p:cNvPr id="8" name="Imagen 3"/>
          <p:cNvPicPr>
            <a:picLocks noChangeAspect="1"/>
          </p:cNvPicPr>
          <p:nvPr userDrawn="1"/>
        </p:nvPicPr>
        <p:blipFill>
          <a:blip r:embed="rId2" cstate="print"/>
          <a:stretch>
            <a:fillRect/>
          </a:stretch>
        </p:blipFill>
        <p:spPr>
          <a:xfrm>
            <a:off x="0" y="6276975"/>
            <a:ext cx="2019300" cy="581025"/>
          </a:xfrm>
          <a:prstGeom prst="rect">
            <a:avLst/>
          </a:prstGeom>
        </p:spPr>
      </p:pic>
    </p:spTree>
    <p:extLst>
      <p:ext uri="{BB962C8B-B14F-4D97-AF65-F5344CB8AC3E}">
        <p14:creationId xmlns:p14="http://schemas.microsoft.com/office/powerpoint/2010/main" val="2052704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401590-43AC-4388-B7C2-02C3EC453DF2}" type="datetime1">
              <a:rPr lang="es-CO" smtClean="0"/>
              <a:pPr/>
              <a:t>17/11/2016</a:t>
            </a:fld>
            <a:endParaRPr lang="es-CO"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00E06B-7320-4A8B-9655-96F62B369645}" type="slidenum">
              <a:rPr lang="es-CO" smtClean="0"/>
              <a:pPr/>
              <a:t>‹Nº›</a:t>
            </a:fld>
            <a:endParaRPr lang="es-CO" dirty="0"/>
          </a:p>
        </p:txBody>
      </p:sp>
    </p:spTree>
    <p:extLst>
      <p:ext uri="{BB962C8B-B14F-4D97-AF65-F5344CB8AC3E}">
        <p14:creationId xmlns:p14="http://schemas.microsoft.com/office/powerpoint/2010/main" val="1096791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914400" y="871538"/>
            <a:ext cx="103632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Date Placeholder 4"/>
          <p:cNvSpPr>
            <a:spLocks noGrp="1"/>
          </p:cNvSpPr>
          <p:nvPr>
            <p:ph type="dt" sz="half" idx="2"/>
          </p:nvPr>
        </p:nvSpPr>
        <p:spPr>
          <a:xfrm>
            <a:off x="912284" y="6329364"/>
            <a:ext cx="2844800" cy="365125"/>
          </a:xfrm>
          <a:prstGeom prst="rect">
            <a:avLst/>
          </a:prstGeom>
        </p:spPr>
        <p:txBody>
          <a:bodyPr vert="horz" lIns="0" tIns="0" rIns="91440" bIns="0" rtlCol="0" anchor="b">
            <a:normAutofit/>
          </a:bodyPr>
          <a:lstStyle>
            <a:lvl1pPr algn="l">
              <a:defRPr sz="1400" b="0">
                <a:solidFill>
                  <a:schemeClr val="tx1">
                    <a:tint val="75000"/>
                  </a:schemeClr>
                </a:solidFill>
                <a:latin typeface="+mn-lt"/>
                <a:ea typeface="+mn-ea"/>
                <a:cs typeface="Times New Roman" pitchFamily="18" charset="0"/>
              </a:defRPr>
            </a:lvl1pPr>
          </a:lstStyle>
          <a:p>
            <a:fld id="{58F353B8-FC59-46AD-B961-9A4965DB066F}" type="datetime1">
              <a:rPr lang="es-CO" smtClean="0">
                <a:solidFill>
                  <a:srgbClr val="021F43">
                    <a:tint val="75000"/>
                  </a:srgbClr>
                </a:solidFill>
              </a:rPr>
              <a:pPr/>
              <a:t>17/11/2016</a:t>
            </a:fld>
            <a:endParaRPr lang="es-ES" dirty="0">
              <a:solidFill>
                <a:srgbClr val="021F43">
                  <a:tint val="75000"/>
                </a:srgbClr>
              </a:solidFill>
            </a:endParaRPr>
          </a:p>
        </p:txBody>
      </p:sp>
      <p:pic>
        <p:nvPicPr>
          <p:cNvPr id="6" name="Imagen 3"/>
          <p:cNvPicPr>
            <a:picLocks noChangeAspect="1"/>
          </p:cNvPicPr>
          <p:nvPr userDrawn="1"/>
        </p:nvPicPr>
        <p:blipFill>
          <a:blip r:embed="rId5" cstate="print"/>
          <a:stretch>
            <a:fillRect/>
          </a:stretch>
        </p:blipFill>
        <p:spPr>
          <a:xfrm>
            <a:off x="0" y="6276975"/>
            <a:ext cx="2019300" cy="581025"/>
          </a:xfrm>
          <a:prstGeom prst="rect">
            <a:avLst/>
          </a:prstGeom>
        </p:spPr>
      </p:pic>
    </p:spTree>
    <p:extLst>
      <p:ext uri="{BB962C8B-B14F-4D97-AF65-F5344CB8AC3E}">
        <p14:creationId xmlns:p14="http://schemas.microsoft.com/office/powerpoint/2010/main" val="20762249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hf hdr="0" ftr="0" dt="0"/>
  <p:txStyles>
    <p:titleStyle>
      <a:lvl1pPr algn="l" rtl="0" eaLnBrk="1" fontAlgn="base" hangingPunct="1">
        <a:spcBef>
          <a:spcPct val="0"/>
        </a:spcBef>
        <a:spcAft>
          <a:spcPct val="0"/>
        </a:spcAft>
        <a:defRPr sz="2600" cap="all">
          <a:solidFill>
            <a:schemeClr val="tx1"/>
          </a:solidFill>
          <a:latin typeface="+mj-lt"/>
          <a:ea typeface="MS PGothic" pitchFamily="34" charset="-128"/>
          <a:cs typeface="ＭＳ Ｐゴシック" charset="0"/>
        </a:defRPr>
      </a:lvl1pPr>
      <a:lvl2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Clr>
          <a:srgbClr val="00783C"/>
        </a:buClr>
        <a:buFont typeface="Wingdings" panose="05000000000000000000"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emf"/><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3" cstate="print"/>
          <a:srcRect b="924"/>
          <a:stretch/>
        </p:blipFill>
        <p:spPr>
          <a:xfrm>
            <a:off x="6172200" y="785812"/>
            <a:ext cx="6019800" cy="5614988"/>
          </a:xfrm>
          <a:prstGeom prst="rect">
            <a:avLst/>
          </a:prstGeom>
        </p:spPr>
      </p:pic>
      <p:pic>
        <p:nvPicPr>
          <p:cNvPr id="6" name="Picture 3" descr="U:\1405265\1405265 WBG Logo\LOGO FILES\Horizontal\WBG_Horizontal_Color\WBG_Horizontal-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102" y="335840"/>
            <a:ext cx="3615235" cy="70732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2"/>
          <p:cNvSpPr txBox="1"/>
          <p:nvPr/>
        </p:nvSpPr>
        <p:spPr>
          <a:xfrm>
            <a:off x="221226" y="3553342"/>
            <a:ext cx="7005417" cy="1323439"/>
          </a:xfrm>
          <a:prstGeom prst="rect">
            <a:avLst/>
          </a:prstGeom>
          <a:noFill/>
        </p:spPr>
        <p:txBody>
          <a:bodyPr wrap="square" rtlCol="0">
            <a:spAutoFit/>
          </a:bodyPr>
          <a:lstStyle/>
          <a:p>
            <a:pPr defTabSz="457200"/>
            <a:r>
              <a:rPr lang="es-MX" sz="2000" dirty="0">
                <a:solidFill>
                  <a:prstClr val="black"/>
                </a:solidFill>
              </a:rPr>
              <a:t>LI Reunión Ordinaria de la Conferencia Nacional de Gobernadores </a:t>
            </a:r>
          </a:p>
          <a:p>
            <a:pPr defTabSz="457200"/>
            <a:r>
              <a:rPr lang="es-MX" sz="2000" dirty="0">
                <a:solidFill>
                  <a:prstClr val="black"/>
                </a:solidFill>
              </a:rPr>
              <a:t>18 de Noviembre de 2016</a:t>
            </a:r>
          </a:p>
          <a:p>
            <a:pPr defTabSz="457200"/>
            <a:r>
              <a:rPr lang="es-MX" sz="2000" dirty="0">
                <a:solidFill>
                  <a:prstClr val="black"/>
                </a:solidFill>
              </a:rPr>
              <a:t>Huatulco, México</a:t>
            </a:r>
          </a:p>
          <a:p>
            <a:pPr defTabSz="457200"/>
            <a:endParaRPr lang="es-MX" sz="2000" dirty="0">
              <a:solidFill>
                <a:prstClr val="black"/>
              </a:solidFill>
            </a:endParaRPr>
          </a:p>
        </p:txBody>
      </p:sp>
      <p:sp>
        <p:nvSpPr>
          <p:cNvPr id="18" name="2 Marcador de número de diapositiva"/>
          <p:cNvSpPr txBox="1">
            <a:spLocks/>
          </p:cNvSpPr>
          <p:nvPr/>
        </p:nvSpPr>
        <p:spPr>
          <a:xfrm>
            <a:off x="11065768" y="6413500"/>
            <a:ext cx="288032" cy="215900"/>
          </a:xfrm>
          <a:prstGeom prst="rect">
            <a:avLst/>
          </a:prstGeom>
          <a:solidFill>
            <a:schemeClr val="bg1"/>
          </a:solidFill>
        </p:spPr>
        <p:txBody>
          <a:bodyPr vert="horz" lIns="91440" tIns="45720" rIns="91440" bIns="45720" rtlCol="0" anchor="ctr"/>
          <a:lstStyle>
            <a:defPPr>
              <a:defRPr lang="es-C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p>
        </p:txBody>
      </p:sp>
      <p:sp>
        <p:nvSpPr>
          <p:cNvPr id="2" name="1 Rectángulo"/>
          <p:cNvSpPr/>
          <p:nvPr/>
        </p:nvSpPr>
        <p:spPr>
          <a:xfrm>
            <a:off x="221226" y="1200081"/>
            <a:ext cx="8937522" cy="1938992"/>
          </a:xfrm>
          <a:prstGeom prst="rect">
            <a:avLst/>
          </a:prstGeom>
        </p:spPr>
        <p:txBody>
          <a:bodyPr wrap="square">
            <a:spAutoFit/>
          </a:bodyPr>
          <a:lstStyle/>
          <a:p>
            <a:r>
              <a:rPr lang="es-MX" sz="4000" b="1" dirty="0"/>
              <a:t>Acuerdo de Servicios Reembolsable - Estándares para la Implementación de los Juicios Orales en Materia Mercantil</a:t>
            </a:r>
            <a:endParaRPr lang="es-ES_tradnl" sz="4000" b="1" dirty="0"/>
          </a:p>
        </p:txBody>
      </p:sp>
      <p:pic>
        <p:nvPicPr>
          <p:cNvPr id="10" name="3 Imagen" descr="logo_conatrib_blanco.jpg"/>
          <p:cNvPicPr>
            <a:picLocks noChangeAspect="1"/>
          </p:cNvPicPr>
          <p:nvPr/>
        </p:nvPicPr>
        <p:blipFill>
          <a:blip r:embed="rId5" cstate="print">
            <a:clrChange>
              <a:clrFrom>
                <a:srgbClr val="FFFFFF"/>
              </a:clrFrom>
              <a:clrTo>
                <a:srgbClr val="FFFFFF">
                  <a:alpha val="0"/>
                </a:srgbClr>
              </a:clrTo>
            </a:clrChange>
          </a:blip>
          <a:stretch>
            <a:fillRect/>
          </a:stretch>
        </p:blipFill>
        <p:spPr>
          <a:xfrm>
            <a:off x="1567242" y="5760533"/>
            <a:ext cx="782216" cy="782216"/>
          </a:xfrm>
          <a:prstGeom prst="rect">
            <a:avLst/>
          </a:prstGeom>
        </p:spPr>
      </p:pic>
      <p:pic>
        <p:nvPicPr>
          <p:cNvPr id="11" name="4 Imagen" descr="CONAGO2.png"/>
          <p:cNvPicPr>
            <a:picLocks noChangeAspect="1"/>
          </p:cNvPicPr>
          <p:nvPr/>
        </p:nvPicPr>
        <p:blipFill>
          <a:blip r:embed="rId6" cstate="print">
            <a:clrChange>
              <a:clrFrom>
                <a:srgbClr val="FFFFFF"/>
              </a:clrFrom>
              <a:clrTo>
                <a:srgbClr val="FFFFFF">
                  <a:alpha val="0"/>
                </a:srgbClr>
              </a:clrTo>
            </a:clrChange>
          </a:blip>
          <a:stretch>
            <a:fillRect/>
          </a:stretch>
        </p:blipFill>
        <p:spPr>
          <a:xfrm>
            <a:off x="457200" y="5672089"/>
            <a:ext cx="862938" cy="862938"/>
          </a:xfrm>
          <a:prstGeom prst="rect">
            <a:avLst/>
          </a:prstGeom>
        </p:spPr>
      </p:pic>
      <p:pic>
        <p:nvPicPr>
          <p:cNvPr id="12" name="5 Imagen" descr="logo_cofemer-Vectores_Nuevo_verdesinfondo.png"/>
          <p:cNvPicPr>
            <a:picLocks noChangeAspect="1"/>
          </p:cNvPicPr>
          <p:nvPr/>
        </p:nvPicPr>
        <p:blipFill>
          <a:blip r:embed="rId7" cstate="print"/>
          <a:stretch>
            <a:fillRect/>
          </a:stretch>
        </p:blipFill>
        <p:spPr>
          <a:xfrm>
            <a:off x="5157770" y="5805349"/>
            <a:ext cx="1500429" cy="692584"/>
          </a:xfrm>
          <a:prstGeom prst="rect">
            <a:avLst/>
          </a:prstGeom>
        </p:spPr>
      </p:pic>
      <p:pic>
        <p:nvPicPr>
          <p:cNvPr id="13" name="7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93474" y="5730754"/>
            <a:ext cx="2506665" cy="841774"/>
          </a:xfrm>
          <a:prstGeom prst="rect">
            <a:avLst/>
          </a:prstGeom>
        </p:spPr>
      </p:pic>
    </p:spTree>
    <p:extLst>
      <p:ext uri="{BB962C8B-B14F-4D97-AF65-F5344CB8AC3E}">
        <p14:creationId xmlns:p14="http://schemas.microsoft.com/office/powerpoint/2010/main" val="119587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779" y="365125"/>
            <a:ext cx="10515600" cy="665163"/>
          </a:xfrm>
        </p:spPr>
        <p:txBody>
          <a:bodyPr>
            <a:normAutofit/>
          </a:bodyPr>
          <a:lstStyle/>
          <a:p>
            <a:r>
              <a:rPr lang="es-MX" sz="3600" b="1" dirty="0">
                <a:solidFill>
                  <a:srgbClr val="143958"/>
                </a:solidFill>
              </a:rPr>
              <a:t>Siguientes pasos</a:t>
            </a:r>
            <a:endParaRPr lang="en-US" sz="3600" b="1" dirty="0">
              <a:solidFill>
                <a:srgbClr val="143958"/>
              </a:solidFill>
            </a:endParaRPr>
          </a:p>
        </p:txBody>
      </p:sp>
      <p:cxnSp>
        <p:nvCxnSpPr>
          <p:cNvPr id="36" name="35 Conector recto"/>
          <p:cNvCxnSpPr/>
          <p:nvPr/>
        </p:nvCxnSpPr>
        <p:spPr>
          <a:xfrm>
            <a:off x="0" y="1030288"/>
            <a:ext cx="12192000" cy="0"/>
          </a:xfrm>
          <a:prstGeom prst="line">
            <a:avLst/>
          </a:prstGeom>
          <a:ln w="28575">
            <a:solidFill>
              <a:srgbClr val="143958"/>
            </a:solidFill>
          </a:ln>
        </p:spPr>
        <p:style>
          <a:lnRef idx="1">
            <a:schemeClr val="accent1"/>
          </a:lnRef>
          <a:fillRef idx="0">
            <a:schemeClr val="accent1"/>
          </a:fillRef>
          <a:effectRef idx="0">
            <a:schemeClr val="accent1"/>
          </a:effectRef>
          <a:fontRef idx="minor">
            <a:schemeClr val="tx1"/>
          </a:fontRef>
        </p:style>
      </p:cxnSp>
      <p:sp>
        <p:nvSpPr>
          <p:cNvPr id="31" name="3 Marcador de número de diapositiva"/>
          <p:cNvSpPr>
            <a:spLocks noGrp="1"/>
          </p:cNvSpPr>
          <p:nvPr>
            <p:ph type="sldNum" sz="quarter" idx="12"/>
          </p:nvPr>
        </p:nvSpPr>
        <p:spPr>
          <a:xfrm>
            <a:off x="9046537" y="6356350"/>
            <a:ext cx="2743200" cy="365125"/>
          </a:xfrm>
        </p:spPr>
        <p:txBody>
          <a:bodyPr/>
          <a:lstStyle/>
          <a:p>
            <a:r>
              <a:rPr lang="es-CO" dirty="0"/>
              <a:t>9</a:t>
            </a:r>
          </a:p>
        </p:txBody>
      </p:sp>
      <p:sp>
        <p:nvSpPr>
          <p:cNvPr id="4" name="Rectángulo 3"/>
          <p:cNvSpPr/>
          <p:nvPr/>
        </p:nvSpPr>
        <p:spPr>
          <a:xfrm>
            <a:off x="1150308" y="1616528"/>
            <a:ext cx="10042071" cy="153488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2119136" y="1616528"/>
            <a:ext cx="9073243" cy="1534886"/>
          </a:xfrm>
          <a:prstGeom prst="rect">
            <a:avLst/>
          </a:prstGeom>
          <a:solidFill>
            <a:srgbClr val="1439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El equipo del Banco Mundial realizó capacitaciones a la Comisión Federal de Mejora Regulatoria (COFEMER) y a la Comisión Nacional de Tribunales Superiores de Justicia de los Estados Unidos Mexicanos (CONATRIB) para promover el uso de los entregables, principalmente los estándares técnicos, en la implementación de la oralidad mercantil.</a:t>
            </a:r>
          </a:p>
        </p:txBody>
      </p:sp>
      <p:sp>
        <p:nvSpPr>
          <p:cNvPr id="8" name="Rectángulo 7"/>
          <p:cNvSpPr/>
          <p:nvPr/>
        </p:nvSpPr>
        <p:spPr>
          <a:xfrm>
            <a:off x="1150308" y="3368674"/>
            <a:ext cx="10042071" cy="153488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p:cNvSpPr/>
          <p:nvPr/>
        </p:nvSpPr>
        <p:spPr>
          <a:xfrm>
            <a:off x="2119136" y="3368674"/>
            <a:ext cx="9073243" cy="1534886"/>
          </a:xfrm>
          <a:prstGeom prst="rect">
            <a:avLst/>
          </a:prstGeom>
          <a:solidFill>
            <a:srgbClr val="1439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Con base en los entregables del Acuerdo, la COFEMER, en conjunto con la CONATRIB realizarán mesas de trabajo sobre los temas relevantes en la implementación de la oralidad mercantil para llevarlos a todas entidades federativas del país. </a:t>
            </a:r>
          </a:p>
        </p:txBody>
      </p:sp>
    </p:spTree>
    <p:extLst>
      <p:ext uri="{BB962C8B-B14F-4D97-AF65-F5344CB8AC3E}">
        <p14:creationId xmlns:p14="http://schemas.microsoft.com/office/powerpoint/2010/main" val="1279481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0" y="3686175"/>
            <a:ext cx="4400550" cy="3000375"/>
          </a:xfrm>
          <a:prstGeom prst="rect">
            <a:avLst/>
          </a:prstGeom>
        </p:spPr>
      </p:pic>
      <p:pic>
        <p:nvPicPr>
          <p:cNvPr id="9" name="Picture 3" descr="U:\1405265\1405265 WBG Logo\LOGO FILES\Horizontal\WBG_Horizontal_Color\WBG_Horizontal-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102" y="240590"/>
            <a:ext cx="3615235" cy="707329"/>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0"/>
          <p:cNvSpPr txBox="1">
            <a:spLocks/>
          </p:cNvSpPr>
          <p:nvPr/>
        </p:nvSpPr>
        <p:spPr bwMode="auto">
          <a:xfrm>
            <a:off x="3125869" y="2867400"/>
            <a:ext cx="5980031" cy="627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lvl1pPr algn="l" defTabSz="457200" rtl="0" eaLnBrk="1" latinLnBrk="0" hangingPunct="1">
              <a:spcBef>
                <a:spcPct val="0"/>
              </a:spcBef>
              <a:buNone/>
              <a:defRPr sz="3500" kern="1200">
                <a:solidFill>
                  <a:srgbClr val="002345"/>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002345"/>
                </a:solidFill>
                <a:effectLst/>
                <a:uLnTx/>
                <a:uFillTx/>
                <a:latin typeface="Arial"/>
                <a:cs typeface="Arial"/>
              </a:rPr>
              <a:t>Gracias</a:t>
            </a:r>
          </a:p>
        </p:txBody>
      </p:sp>
      <p:sp>
        <p:nvSpPr>
          <p:cNvPr id="12" name="Marcador de número de diapositiva 11"/>
          <p:cNvSpPr>
            <a:spLocks noGrp="1"/>
          </p:cNvSpPr>
          <p:nvPr>
            <p:ph type="sldNum" sz="quarter" idx="12"/>
          </p:nvPr>
        </p:nvSpPr>
        <p:spPr/>
        <p:txBody>
          <a:bodyPr/>
          <a:lstStyle/>
          <a:p>
            <a:fld id="{8D00E06B-7320-4A8B-9655-96F62B369645}" type="slidenum">
              <a:rPr lang="es-CO" smtClean="0"/>
              <a:pPr/>
              <a:t>11</a:t>
            </a:fld>
            <a:endParaRPr lang="es-CO" dirty="0"/>
          </a:p>
        </p:txBody>
      </p:sp>
      <p:sp>
        <p:nvSpPr>
          <p:cNvPr id="13" name="2 Marcador de número de diapositiva"/>
          <p:cNvSpPr txBox="1">
            <a:spLocks/>
          </p:cNvSpPr>
          <p:nvPr/>
        </p:nvSpPr>
        <p:spPr>
          <a:xfrm>
            <a:off x="11065768" y="6413500"/>
            <a:ext cx="288032" cy="215900"/>
          </a:xfrm>
          <a:prstGeom prst="rect">
            <a:avLst/>
          </a:prstGeom>
          <a:solidFill>
            <a:schemeClr val="bg1"/>
          </a:solidFill>
        </p:spPr>
        <p:txBody>
          <a:bodyPr vert="horz" lIns="91440" tIns="45720" rIns="91440" bIns="45720" rtlCol="0" anchor="ctr"/>
          <a:lstStyle>
            <a:defPPr>
              <a:defRPr lang="es-C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p>
        </p:txBody>
      </p:sp>
      <p:pic>
        <p:nvPicPr>
          <p:cNvPr id="7" name="3 Imagen" descr="logo_conatrib_blanco.jpg"/>
          <p:cNvPicPr>
            <a:picLocks noChangeAspect="1"/>
          </p:cNvPicPr>
          <p:nvPr/>
        </p:nvPicPr>
        <p:blipFill>
          <a:blip r:embed="rId4" cstate="print">
            <a:clrChange>
              <a:clrFrom>
                <a:srgbClr val="FFFFFF"/>
              </a:clrFrom>
              <a:clrTo>
                <a:srgbClr val="FFFFFF">
                  <a:alpha val="0"/>
                </a:srgbClr>
              </a:clrTo>
            </a:clrChange>
          </a:blip>
          <a:stretch>
            <a:fillRect/>
          </a:stretch>
        </p:blipFill>
        <p:spPr>
          <a:xfrm>
            <a:off x="6579509" y="5879066"/>
            <a:ext cx="782216" cy="782216"/>
          </a:xfrm>
          <a:prstGeom prst="rect">
            <a:avLst/>
          </a:prstGeom>
        </p:spPr>
      </p:pic>
      <p:pic>
        <p:nvPicPr>
          <p:cNvPr id="8" name="4 Imagen" descr="CONAGO2.png"/>
          <p:cNvPicPr>
            <a:picLocks noChangeAspect="1"/>
          </p:cNvPicPr>
          <p:nvPr/>
        </p:nvPicPr>
        <p:blipFill>
          <a:blip r:embed="rId5" cstate="print">
            <a:clrChange>
              <a:clrFrom>
                <a:srgbClr val="FFFFFF"/>
              </a:clrFrom>
              <a:clrTo>
                <a:srgbClr val="FFFFFF">
                  <a:alpha val="0"/>
                </a:srgbClr>
              </a:clrTo>
            </a:clrChange>
          </a:blip>
          <a:stretch>
            <a:fillRect/>
          </a:stretch>
        </p:blipFill>
        <p:spPr>
          <a:xfrm>
            <a:off x="5469467" y="5790622"/>
            <a:ext cx="862938" cy="862938"/>
          </a:xfrm>
          <a:prstGeom prst="rect">
            <a:avLst/>
          </a:prstGeom>
        </p:spPr>
      </p:pic>
      <p:pic>
        <p:nvPicPr>
          <p:cNvPr id="10" name="5 Imagen" descr="logo_cofemer-Vectores_Nuevo_verdesinfondo.png"/>
          <p:cNvPicPr>
            <a:picLocks noChangeAspect="1"/>
          </p:cNvPicPr>
          <p:nvPr/>
        </p:nvPicPr>
        <p:blipFill>
          <a:blip r:embed="rId6" cstate="print"/>
          <a:stretch>
            <a:fillRect/>
          </a:stretch>
        </p:blipFill>
        <p:spPr>
          <a:xfrm>
            <a:off x="10170037" y="5923882"/>
            <a:ext cx="1500429" cy="692584"/>
          </a:xfrm>
          <a:prstGeom prst="rect">
            <a:avLst/>
          </a:prstGeom>
        </p:spPr>
      </p:pic>
      <p:pic>
        <p:nvPicPr>
          <p:cNvPr id="14" name="7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05741" y="5849287"/>
            <a:ext cx="2506665" cy="841774"/>
          </a:xfrm>
          <a:prstGeom prst="rect">
            <a:avLst/>
          </a:prstGeom>
        </p:spPr>
      </p:pic>
    </p:spTree>
    <p:extLst>
      <p:ext uri="{BB962C8B-B14F-4D97-AF65-F5344CB8AC3E}">
        <p14:creationId xmlns:p14="http://schemas.microsoft.com/office/powerpoint/2010/main" val="1321273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stretch>
            <a:fillRect/>
          </a:stretch>
        </p:blipFill>
        <p:spPr>
          <a:xfrm>
            <a:off x="0" y="6276975"/>
            <a:ext cx="2019300" cy="581025"/>
          </a:xfrm>
          <a:prstGeom prst="rect">
            <a:avLst/>
          </a:prstGeom>
        </p:spPr>
      </p:pic>
      <p:sp>
        <p:nvSpPr>
          <p:cNvPr id="536" name="1 Título"/>
          <p:cNvSpPr txBox="1">
            <a:spLocks/>
          </p:cNvSpPr>
          <p:nvPr/>
        </p:nvSpPr>
        <p:spPr bwMode="auto">
          <a:xfrm>
            <a:off x="707655" y="399640"/>
            <a:ext cx="11016260" cy="576263"/>
          </a:xfrm>
          <a:prstGeom prst="rect">
            <a:avLst/>
          </a:prstGeom>
          <a:noFill/>
          <a:extLst>
            <a:ext uri="{FAA26D3D-D897-4be2-8F04-BA451C77F1D7}">
              <ma14:placeholderFlag xmlns:ma14="http://schemas.microsoft.com/office/mac/drawingml/2011/main" xmlns="" val="1"/>
            </a:ext>
          </a:extLst>
        </p:spPr>
        <p:txBody>
          <a:bodyPr vert="horz" lIns="91440" tIns="45720" rIns="91440" bIns="45720" rtlCol="0" anchor="ctr">
            <a:normAutofit lnSpcReduction="10000"/>
          </a:bodyPr>
          <a:lstStyle>
            <a:lvl1pPr>
              <a:lnSpc>
                <a:spcPct val="90000"/>
              </a:lnSpc>
              <a:spcBef>
                <a:spcPct val="0"/>
              </a:spcBef>
              <a:buNone/>
              <a:defRPr sz="3600" b="1">
                <a:latin typeface="+mj-lt"/>
                <a:ea typeface="+mj-ea"/>
                <a:cs typeface="+mj-cs"/>
              </a:defRPr>
            </a:lvl1pPr>
          </a:lstStyle>
          <a:p>
            <a:r>
              <a:rPr lang="es-MX" dirty="0">
                <a:solidFill>
                  <a:srgbClr val="143958"/>
                </a:solidFill>
              </a:rPr>
              <a:t>Antecedentes</a:t>
            </a:r>
          </a:p>
        </p:txBody>
      </p:sp>
      <p:cxnSp>
        <p:nvCxnSpPr>
          <p:cNvPr id="12" name="11 Conector recto"/>
          <p:cNvCxnSpPr/>
          <p:nvPr/>
        </p:nvCxnSpPr>
        <p:spPr>
          <a:xfrm>
            <a:off x="0" y="1030288"/>
            <a:ext cx="12192000" cy="0"/>
          </a:xfrm>
          <a:prstGeom prst="line">
            <a:avLst/>
          </a:prstGeom>
          <a:ln w="28575">
            <a:solidFill>
              <a:srgbClr val="143958"/>
            </a:solidFill>
          </a:ln>
        </p:spPr>
        <p:style>
          <a:lnRef idx="1">
            <a:schemeClr val="accent1"/>
          </a:lnRef>
          <a:fillRef idx="0">
            <a:schemeClr val="accent1"/>
          </a:fillRef>
          <a:effectRef idx="0">
            <a:schemeClr val="accent1"/>
          </a:effectRef>
          <a:fontRef idx="minor">
            <a:schemeClr val="tx1"/>
          </a:fontRef>
        </p:style>
      </p:cxnSp>
      <p:sp>
        <p:nvSpPr>
          <p:cNvPr id="7" name="4 Rectángulo redondeado"/>
          <p:cNvSpPr/>
          <p:nvPr/>
        </p:nvSpPr>
        <p:spPr>
          <a:xfrm>
            <a:off x="2431810" y="1248052"/>
            <a:ext cx="8845790" cy="797975"/>
          </a:xfrm>
          <a:prstGeom prst="roundRect">
            <a:avLst/>
          </a:prstGeom>
          <a:solidFill>
            <a:srgbClr val="CCECF8"/>
          </a:solidFill>
          <a:ln>
            <a:solidFill>
              <a:srgbClr val="CCE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a:solidFill>
                  <a:srgbClr val="143958"/>
                </a:solidFill>
              </a:rPr>
              <a:t>Reforma al Código de Comercio que introdujo el Juicio Oral Mercantil en los procedimientos judiciales.</a:t>
            </a:r>
          </a:p>
        </p:txBody>
      </p:sp>
      <p:sp>
        <p:nvSpPr>
          <p:cNvPr id="5" name="CuadroTexto 4"/>
          <p:cNvSpPr txBox="1"/>
          <p:nvPr/>
        </p:nvSpPr>
        <p:spPr>
          <a:xfrm>
            <a:off x="345935" y="1438237"/>
            <a:ext cx="1388533" cy="400110"/>
          </a:xfrm>
          <a:prstGeom prst="rect">
            <a:avLst/>
          </a:prstGeom>
          <a:noFill/>
        </p:spPr>
        <p:txBody>
          <a:bodyPr wrap="square" rtlCol="0">
            <a:spAutoFit/>
          </a:bodyPr>
          <a:lstStyle/>
          <a:p>
            <a:pPr algn="ctr"/>
            <a:r>
              <a:rPr lang="es-ES" sz="2000" dirty="0">
                <a:solidFill>
                  <a:srgbClr val="143958"/>
                </a:solidFill>
              </a:rPr>
              <a:t>Enero 2012</a:t>
            </a:r>
          </a:p>
        </p:txBody>
      </p:sp>
      <p:sp>
        <p:nvSpPr>
          <p:cNvPr id="9" name="Triángulo isósceles 8"/>
          <p:cNvSpPr/>
          <p:nvPr/>
        </p:nvSpPr>
        <p:spPr>
          <a:xfrm rot="5400000">
            <a:off x="1693334" y="1437049"/>
            <a:ext cx="558800" cy="406400"/>
          </a:xfrm>
          <a:prstGeom prst="triangle">
            <a:avLst/>
          </a:prstGeom>
          <a:solidFill>
            <a:srgbClr val="143958"/>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srgbClr val="143958"/>
              </a:solidFill>
            </a:endParaRPr>
          </a:p>
        </p:txBody>
      </p:sp>
      <p:sp>
        <p:nvSpPr>
          <p:cNvPr id="13" name="CuadroTexto 12"/>
          <p:cNvSpPr txBox="1"/>
          <p:nvPr/>
        </p:nvSpPr>
        <p:spPr>
          <a:xfrm>
            <a:off x="69502" y="2458312"/>
            <a:ext cx="1664966" cy="400110"/>
          </a:xfrm>
          <a:prstGeom prst="rect">
            <a:avLst/>
          </a:prstGeom>
          <a:noFill/>
        </p:spPr>
        <p:txBody>
          <a:bodyPr wrap="square" rtlCol="0">
            <a:spAutoFit/>
          </a:bodyPr>
          <a:lstStyle/>
          <a:p>
            <a:pPr algn="ctr"/>
            <a:r>
              <a:rPr lang="es-ES" sz="2000" dirty="0">
                <a:solidFill>
                  <a:srgbClr val="143958"/>
                </a:solidFill>
              </a:rPr>
              <a:t>Octubre 2014</a:t>
            </a:r>
          </a:p>
        </p:txBody>
      </p:sp>
      <p:sp>
        <p:nvSpPr>
          <p:cNvPr id="15" name="Triángulo isósceles 14"/>
          <p:cNvSpPr/>
          <p:nvPr/>
        </p:nvSpPr>
        <p:spPr>
          <a:xfrm rot="5400000">
            <a:off x="1684317" y="2456396"/>
            <a:ext cx="558800" cy="406400"/>
          </a:xfrm>
          <a:prstGeom prst="triangle">
            <a:avLst/>
          </a:prstGeom>
          <a:solidFill>
            <a:srgbClr val="143958"/>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srgbClr val="143958"/>
              </a:solidFill>
            </a:endParaRPr>
          </a:p>
        </p:txBody>
      </p:sp>
      <p:sp>
        <p:nvSpPr>
          <p:cNvPr id="16" name="6 Rectángulo redondeado"/>
          <p:cNvSpPr/>
          <p:nvPr/>
        </p:nvSpPr>
        <p:spPr>
          <a:xfrm>
            <a:off x="2448743" y="2258767"/>
            <a:ext cx="8828857" cy="799200"/>
          </a:xfrm>
          <a:prstGeom prst="roundRect">
            <a:avLst/>
          </a:prstGeom>
          <a:solidFill>
            <a:srgbClr val="CCECF8"/>
          </a:solidFill>
          <a:ln>
            <a:solidFill>
              <a:srgbClr val="CCE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a:solidFill>
                  <a:srgbClr val="143958"/>
                </a:solidFill>
              </a:rPr>
              <a:t>La CONAGO aprobó suscribir con el Banco Mundial un Acuerdo de Servicios Reembolsable para la implementación de los juicios orales mercantiles.</a:t>
            </a:r>
          </a:p>
        </p:txBody>
      </p:sp>
      <p:sp>
        <p:nvSpPr>
          <p:cNvPr id="21" name="CuadroTexto 20"/>
          <p:cNvSpPr txBox="1"/>
          <p:nvPr/>
        </p:nvSpPr>
        <p:spPr>
          <a:xfrm>
            <a:off x="381001" y="3440130"/>
            <a:ext cx="1388533" cy="400110"/>
          </a:xfrm>
          <a:prstGeom prst="rect">
            <a:avLst/>
          </a:prstGeom>
          <a:noFill/>
        </p:spPr>
        <p:txBody>
          <a:bodyPr wrap="square" rtlCol="0">
            <a:spAutoFit/>
          </a:bodyPr>
          <a:lstStyle/>
          <a:p>
            <a:pPr algn="ctr"/>
            <a:r>
              <a:rPr lang="es-ES" sz="2000" dirty="0">
                <a:solidFill>
                  <a:srgbClr val="143958"/>
                </a:solidFill>
              </a:rPr>
              <a:t>Abril 2015</a:t>
            </a:r>
          </a:p>
        </p:txBody>
      </p:sp>
      <p:sp>
        <p:nvSpPr>
          <p:cNvPr id="23" name="Triángulo isósceles 22"/>
          <p:cNvSpPr/>
          <p:nvPr/>
        </p:nvSpPr>
        <p:spPr>
          <a:xfrm rot="5400000">
            <a:off x="1694069" y="3431368"/>
            <a:ext cx="558800" cy="406400"/>
          </a:xfrm>
          <a:prstGeom prst="triangle">
            <a:avLst/>
          </a:prstGeom>
          <a:solidFill>
            <a:srgbClr val="143958"/>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srgbClr val="143958"/>
              </a:solidFill>
            </a:endParaRPr>
          </a:p>
        </p:txBody>
      </p:sp>
      <p:sp>
        <p:nvSpPr>
          <p:cNvPr id="24" name="6 Rectángulo redondeado"/>
          <p:cNvSpPr/>
          <p:nvPr/>
        </p:nvSpPr>
        <p:spPr>
          <a:xfrm>
            <a:off x="2431810" y="3244174"/>
            <a:ext cx="8828857" cy="799200"/>
          </a:xfrm>
          <a:prstGeom prst="roundRect">
            <a:avLst/>
          </a:prstGeom>
          <a:solidFill>
            <a:srgbClr val="CCECF8"/>
          </a:solidFill>
          <a:ln>
            <a:solidFill>
              <a:srgbClr val="CCE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a:solidFill>
                  <a:srgbClr val="143958"/>
                </a:solidFill>
              </a:rPr>
              <a:t>El CIDE entregó al Presidente de la República el Informe sobre Justicia Cotidiana, dentro del cual se establece acelerar la implementación de la oralidad en materia mercantil</a:t>
            </a:r>
            <a:r>
              <a:rPr lang="es-ES_tradnl" dirty="0">
                <a:solidFill>
                  <a:srgbClr val="143958"/>
                </a:solidFill>
              </a:rPr>
              <a:t>.</a:t>
            </a:r>
            <a:endParaRPr lang="es-MX" dirty="0">
              <a:solidFill>
                <a:srgbClr val="143958"/>
              </a:solidFill>
            </a:endParaRPr>
          </a:p>
        </p:txBody>
      </p:sp>
      <p:sp>
        <p:nvSpPr>
          <p:cNvPr id="26" name="3 Marcador de número de diapositiva"/>
          <p:cNvSpPr>
            <a:spLocks noGrp="1"/>
          </p:cNvSpPr>
          <p:nvPr>
            <p:ph type="sldNum" sz="quarter" idx="12"/>
          </p:nvPr>
        </p:nvSpPr>
        <p:spPr>
          <a:xfrm>
            <a:off x="9046537" y="6356350"/>
            <a:ext cx="2743200" cy="365125"/>
          </a:xfrm>
        </p:spPr>
        <p:txBody>
          <a:bodyPr/>
          <a:lstStyle/>
          <a:p>
            <a:r>
              <a:rPr lang="es-CO" dirty="0"/>
              <a:t>1</a:t>
            </a:r>
          </a:p>
        </p:txBody>
      </p:sp>
      <p:sp>
        <p:nvSpPr>
          <p:cNvPr id="27" name="CuadroTexto 26"/>
          <p:cNvSpPr txBox="1"/>
          <p:nvPr/>
        </p:nvSpPr>
        <p:spPr>
          <a:xfrm>
            <a:off x="381001" y="4478206"/>
            <a:ext cx="1388533" cy="400110"/>
          </a:xfrm>
          <a:prstGeom prst="rect">
            <a:avLst/>
          </a:prstGeom>
          <a:noFill/>
        </p:spPr>
        <p:txBody>
          <a:bodyPr wrap="square" rtlCol="0">
            <a:spAutoFit/>
          </a:bodyPr>
          <a:lstStyle/>
          <a:p>
            <a:pPr algn="ctr"/>
            <a:r>
              <a:rPr lang="es-ES" sz="2000" dirty="0">
                <a:solidFill>
                  <a:srgbClr val="143958"/>
                </a:solidFill>
              </a:rPr>
              <a:t>Abril 2016</a:t>
            </a:r>
          </a:p>
        </p:txBody>
      </p:sp>
      <p:sp>
        <p:nvSpPr>
          <p:cNvPr id="29" name="Triángulo isósceles 28"/>
          <p:cNvSpPr/>
          <p:nvPr/>
        </p:nvSpPr>
        <p:spPr>
          <a:xfrm rot="5400000">
            <a:off x="1702352" y="4450155"/>
            <a:ext cx="558800" cy="406400"/>
          </a:xfrm>
          <a:prstGeom prst="triangle">
            <a:avLst/>
          </a:prstGeom>
          <a:solidFill>
            <a:srgbClr val="143958"/>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srgbClr val="143958"/>
              </a:solidFill>
            </a:endParaRPr>
          </a:p>
        </p:txBody>
      </p:sp>
      <p:sp>
        <p:nvSpPr>
          <p:cNvPr id="30" name="4 Rectángulo redondeado"/>
          <p:cNvSpPr/>
          <p:nvPr/>
        </p:nvSpPr>
        <p:spPr>
          <a:xfrm>
            <a:off x="2431810" y="4256114"/>
            <a:ext cx="8845790" cy="799200"/>
          </a:xfrm>
          <a:prstGeom prst="roundRect">
            <a:avLst/>
          </a:prstGeom>
          <a:solidFill>
            <a:srgbClr val="CCECF8"/>
          </a:solidFill>
          <a:ln>
            <a:solidFill>
              <a:srgbClr val="CCE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a:solidFill>
                  <a:srgbClr val="143958"/>
                </a:solidFill>
              </a:rPr>
              <a:t>Se firmó el Acuerdo de Servicios Reembolsable entre la CONAGO y el Banco Mundial y se enviaron al Congreso de la Unión nuevas iniciativas de reforma en materia de Justicia Cotidiana.</a:t>
            </a:r>
          </a:p>
        </p:txBody>
      </p:sp>
      <p:sp>
        <p:nvSpPr>
          <p:cNvPr id="31" name="6 Rectángulo redondeado"/>
          <p:cNvSpPr/>
          <p:nvPr/>
        </p:nvSpPr>
        <p:spPr>
          <a:xfrm>
            <a:off x="2448743" y="5272140"/>
            <a:ext cx="8828857" cy="799200"/>
          </a:xfrm>
          <a:prstGeom prst="roundRect">
            <a:avLst/>
          </a:prstGeom>
          <a:solidFill>
            <a:srgbClr val="CCECF8"/>
          </a:solidFill>
          <a:ln>
            <a:solidFill>
              <a:srgbClr val="CCE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a:solidFill>
                  <a:srgbClr val="143958"/>
                </a:solidFill>
              </a:rPr>
              <a:t>La Cámara de diputados aprobó las reformas al Código de Comercio para impulsar los juicios orales mercantiles.</a:t>
            </a:r>
          </a:p>
        </p:txBody>
      </p:sp>
      <p:sp>
        <p:nvSpPr>
          <p:cNvPr id="32" name="CuadroTexto 31"/>
          <p:cNvSpPr txBox="1"/>
          <p:nvPr/>
        </p:nvSpPr>
        <p:spPr>
          <a:xfrm>
            <a:off x="16219" y="5468917"/>
            <a:ext cx="1771533" cy="400110"/>
          </a:xfrm>
          <a:prstGeom prst="rect">
            <a:avLst/>
          </a:prstGeom>
          <a:noFill/>
        </p:spPr>
        <p:txBody>
          <a:bodyPr wrap="square" rtlCol="0">
            <a:spAutoFit/>
          </a:bodyPr>
          <a:lstStyle/>
          <a:p>
            <a:pPr algn="ctr"/>
            <a:r>
              <a:rPr lang="es-ES" sz="2000" dirty="0">
                <a:solidFill>
                  <a:srgbClr val="143958"/>
                </a:solidFill>
              </a:rPr>
              <a:t>Octubre 2016</a:t>
            </a:r>
          </a:p>
        </p:txBody>
      </p:sp>
      <p:sp>
        <p:nvSpPr>
          <p:cNvPr id="33" name="Triángulo isósceles 32"/>
          <p:cNvSpPr/>
          <p:nvPr/>
        </p:nvSpPr>
        <p:spPr>
          <a:xfrm rot="5400000">
            <a:off x="1711552" y="5464601"/>
            <a:ext cx="558800" cy="406400"/>
          </a:xfrm>
          <a:prstGeom prst="triangle">
            <a:avLst/>
          </a:prstGeom>
          <a:solidFill>
            <a:srgbClr val="143958"/>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srgbClr val="143958"/>
              </a:solidFill>
            </a:endParaRPr>
          </a:p>
        </p:txBody>
      </p:sp>
      <p:cxnSp>
        <p:nvCxnSpPr>
          <p:cNvPr id="6" name="Conector recto 5"/>
          <p:cNvCxnSpPr/>
          <p:nvPr/>
        </p:nvCxnSpPr>
        <p:spPr>
          <a:xfrm>
            <a:off x="1760517" y="1191985"/>
            <a:ext cx="0" cy="935684"/>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763012" y="2171699"/>
            <a:ext cx="0" cy="935684"/>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1764698" y="3180512"/>
            <a:ext cx="0" cy="935684"/>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1769534" y="4212770"/>
            <a:ext cx="0" cy="935684"/>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1779340" y="5272140"/>
            <a:ext cx="0" cy="935684"/>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037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1169683281"/>
              </p:ext>
            </p:extLst>
          </p:nvPr>
        </p:nvGraphicFramePr>
        <p:xfrm>
          <a:off x="489856" y="2590803"/>
          <a:ext cx="11446329" cy="3222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676779" y="365125"/>
            <a:ext cx="10515600" cy="665163"/>
          </a:xfrm>
        </p:spPr>
        <p:txBody>
          <a:bodyPr>
            <a:normAutofit/>
          </a:bodyPr>
          <a:lstStyle/>
          <a:p>
            <a:r>
              <a:rPr lang="es-MX" sz="3600" b="1" dirty="0">
                <a:solidFill>
                  <a:srgbClr val="143958"/>
                </a:solidFill>
              </a:rPr>
              <a:t>Entregables del Acuerdo</a:t>
            </a:r>
            <a:endParaRPr lang="en-US" sz="3600" b="1" dirty="0">
              <a:solidFill>
                <a:srgbClr val="143958"/>
              </a:solidFill>
            </a:endParaRPr>
          </a:p>
        </p:txBody>
      </p:sp>
      <p:cxnSp>
        <p:nvCxnSpPr>
          <p:cNvPr id="36" name="35 Conector recto"/>
          <p:cNvCxnSpPr/>
          <p:nvPr/>
        </p:nvCxnSpPr>
        <p:spPr>
          <a:xfrm>
            <a:off x="0" y="1030288"/>
            <a:ext cx="12192000" cy="0"/>
          </a:xfrm>
          <a:prstGeom prst="line">
            <a:avLst/>
          </a:prstGeom>
          <a:ln w="28575">
            <a:solidFill>
              <a:srgbClr val="143958"/>
            </a:solidFill>
          </a:ln>
        </p:spPr>
        <p:style>
          <a:lnRef idx="1">
            <a:schemeClr val="accent1"/>
          </a:lnRef>
          <a:fillRef idx="0">
            <a:schemeClr val="accent1"/>
          </a:fillRef>
          <a:effectRef idx="0">
            <a:schemeClr val="accent1"/>
          </a:effectRef>
          <a:fontRef idx="minor">
            <a:schemeClr val="tx1"/>
          </a:fontRef>
        </p:style>
      </p:cxnSp>
      <p:sp>
        <p:nvSpPr>
          <p:cNvPr id="31" name="3 Marcador de número de diapositiva"/>
          <p:cNvSpPr>
            <a:spLocks noGrp="1"/>
          </p:cNvSpPr>
          <p:nvPr>
            <p:ph type="sldNum" sz="quarter" idx="12"/>
          </p:nvPr>
        </p:nvSpPr>
        <p:spPr>
          <a:xfrm>
            <a:off x="9046537" y="6356350"/>
            <a:ext cx="2743200" cy="365125"/>
          </a:xfrm>
        </p:spPr>
        <p:txBody>
          <a:bodyPr/>
          <a:lstStyle/>
          <a:p>
            <a:r>
              <a:rPr lang="es-CO" dirty="0"/>
              <a:t>2</a:t>
            </a:r>
          </a:p>
        </p:txBody>
      </p:sp>
      <p:sp>
        <p:nvSpPr>
          <p:cNvPr id="13" name="Diagrama de flujo: conector 12"/>
          <p:cNvSpPr/>
          <p:nvPr/>
        </p:nvSpPr>
        <p:spPr>
          <a:xfrm>
            <a:off x="658586" y="2677889"/>
            <a:ext cx="324000" cy="324000"/>
          </a:xfrm>
          <a:prstGeom prst="flowChartConnector">
            <a:avLst/>
          </a:prstGeom>
          <a:solidFill>
            <a:srgbClr val="143958"/>
          </a:solidFill>
          <a:ln>
            <a:solidFill>
              <a:srgbClr val="1439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1</a:t>
            </a:r>
          </a:p>
        </p:txBody>
      </p:sp>
      <p:sp>
        <p:nvSpPr>
          <p:cNvPr id="24" name="Diagrama de flujo: conector 23"/>
          <p:cNvSpPr/>
          <p:nvPr/>
        </p:nvSpPr>
        <p:spPr>
          <a:xfrm>
            <a:off x="3554186" y="2677889"/>
            <a:ext cx="324000" cy="324000"/>
          </a:xfrm>
          <a:prstGeom prst="flowChartConnector">
            <a:avLst/>
          </a:prstGeom>
          <a:solidFill>
            <a:srgbClr val="143958"/>
          </a:solidFill>
          <a:ln>
            <a:solidFill>
              <a:srgbClr val="1439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2</a:t>
            </a:r>
          </a:p>
        </p:txBody>
      </p:sp>
      <p:sp>
        <p:nvSpPr>
          <p:cNvPr id="25" name="Diagrama de flujo: conector 24"/>
          <p:cNvSpPr/>
          <p:nvPr/>
        </p:nvSpPr>
        <p:spPr>
          <a:xfrm>
            <a:off x="3554186" y="3314703"/>
            <a:ext cx="324000" cy="324000"/>
          </a:xfrm>
          <a:prstGeom prst="flowChartConnector">
            <a:avLst/>
          </a:prstGeom>
          <a:solidFill>
            <a:srgbClr val="143958"/>
          </a:solidFill>
          <a:ln>
            <a:solidFill>
              <a:srgbClr val="1439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3</a:t>
            </a:r>
          </a:p>
        </p:txBody>
      </p:sp>
      <p:sp>
        <p:nvSpPr>
          <p:cNvPr id="28" name="Diagrama de flujo: conector 27"/>
          <p:cNvSpPr/>
          <p:nvPr/>
        </p:nvSpPr>
        <p:spPr>
          <a:xfrm>
            <a:off x="6640285" y="3508040"/>
            <a:ext cx="324000" cy="324000"/>
          </a:xfrm>
          <a:prstGeom prst="flowChartConnector">
            <a:avLst/>
          </a:prstGeom>
          <a:solidFill>
            <a:srgbClr val="143958"/>
          </a:solidFill>
          <a:ln>
            <a:solidFill>
              <a:srgbClr val="1439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4</a:t>
            </a:r>
          </a:p>
        </p:txBody>
      </p:sp>
      <p:sp>
        <p:nvSpPr>
          <p:cNvPr id="29" name="Diagrama de flujo: conector 28"/>
          <p:cNvSpPr/>
          <p:nvPr/>
        </p:nvSpPr>
        <p:spPr>
          <a:xfrm>
            <a:off x="6640285" y="3831436"/>
            <a:ext cx="324000" cy="324000"/>
          </a:xfrm>
          <a:prstGeom prst="flowChartConnector">
            <a:avLst/>
          </a:prstGeom>
          <a:solidFill>
            <a:srgbClr val="143958"/>
          </a:solidFill>
          <a:ln>
            <a:solidFill>
              <a:srgbClr val="1439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5</a:t>
            </a:r>
          </a:p>
        </p:txBody>
      </p:sp>
      <p:sp>
        <p:nvSpPr>
          <p:cNvPr id="30" name="Diagrama de flujo: conector 29"/>
          <p:cNvSpPr/>
          <p:nvPr/>
        </p:nvSpPr>
        <p:spPr>
          <a:xfrm>
            <a:off x="6640285" y="4154832"/>
            <a:ext cx="324000" cy="324000"/>
          </a:xfrm>
          <a:prstGeom prst="flowChartConnector">
            <a:avLst/>
          </a:prstGeom>
          <a:solidFill>
            <a:srgbClr val="143958"/>
          </a:solidFill>
          <a:ln>
            <a:solidFill>
              <a:srgbClr val="1439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6</a:t>
            </a:r>
          </a:p>
        </p:txBody>
      </p:sp>
      <p:sp>
        <p:nvSpPr>
          <p:cNvPr id="32" name="Diagrama de flujo: conector 31"/>
          <p:cNvSpPr/>
          <p:nvPr/>
        </p:nvSpPr>
        <p:spPr>
          <a:xfrm>
            <a:off x="9285515" y="2677889"/>
            <a:ext cx="324000" cy="324000"/>
          </a:xfrm>
          <a:prstGeom prst="flowChartConnector">
            <a:avLst/>
          </a:prstGeom>
          <a:solidFill>
            <a:srgbClr val="143958"/>
          </a:solidFill>
          <a:ln>
            <a:solidFill>
              <a:srgbClr val="1439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7</a:t>
            </a:r>
          </a:p>
        </p:txBody>
      </p:sp>
      <p:sp>
        <p:nvSpPr>
          <p:cNvPr id="70" name="Rectángulo 69"/>
          <p:cNvSpPr/>
          <p:nvPr/>
        </p:nvSpPr>
        <p:spPr>
          <a:xfrm>
            <a:off x="2080581" y="5633711"/>
            <a:ext cx="2452632" cy="4075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143958"/>
                </a:solidFill>
              </a:rPr>
              <a:t>Trabajo de campo</a:t>
            </a:r>
          </a:p>
        </p:txBody>
      </p:sp>
      <p:sp>
        <p:nvSpPr>
          <p:cNvPr id="71" name="Rectángulo 70"/>
          <p:cNvSpPr/>
          <p:nvPr/>
        </p:nvSpPr>
        <p:spPr>
          <a:xfrm>
            <a:off x="917696" y="4945393"/>
            <a:ext cx="1918252" cy="43207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b="1" dirty="0">
                <a:solidFill>
                  <a:srgbClr val="143958"/>
                </a:solidFill>
              </a:rPr>
              <a:t>2 meses</a:t>
            </a:r>
          </a:p>
        </p:txBody>
      </p:sp>
      <p:sp>
        <p:nvSpPr>
          <p:cNvPr id="72" name="Rectángulo 71"/>
          <p:cNvSpPr/>
          <p:nvPr/>
        </p:nvSpPr>
        <p:spPr>
          <a:xfrm>
            <a:off x="3820542" y="4945393"/>
            <a:ext cx="1918252" cy="43207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b="1" dirty="0">
                <a:solidFill>
                  <a:srgbClr val="143958"/>
                </a:solidFill>
              </a:rPr>
              <a:t>2 meses</a:t>
            </a:r>
          </a:p>
        </p:txBody>
      </p:sp>
      <p:sp>
        <p:nvSpPr>
          <p:cNvPr id="73" name="Rectángulo 72"/>
          <p:cNvSpPr/>
          <p:nvPr/>
        </p:nvSpPr>
        <p:spPr>
          <a:xfrm>
            <a:off x="6723388" y="4945393"/>
            <a:ext cx="1918252" cy="43207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b="1" dirty="0">
                <a:solidFill>
                  <a:srgbClr val="143958"/>
                </a:solidFill>
              </a:rPr>
              <a:t>5 meses</a:t>
            </a:r>
          </a:p>
        </p:txBody>
      </p:sp>
      <p:sp>
        <p:nvSpPr>
          <p:cNvPr id="74" name="Rectángulo 73"/>
          <p:cNvSpPr/>
          <p:nvPr/>
        </p:nvSpPr>
        <p:spPr>
          <a:xfrm>
            <a:off x="9609515" y="4945393"/>
            <a:ext cx="1918252" cy="43207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b="1" dirty="0">
                <a:solidFill>
                  <a:srgbClr val="143958"/>
                </a:solidFill>
              </a:rPr>
              <a:t>4 meses</a:t>
            </a:r>
          </a:p>
        </p:txBody>
      </p:sp>
      <p:sp>
        <p:nvSpPr>
          <p:cNvPr id="76" name="Rectángulo 75"/>
          <p:cNvSpPr/>
          <p:nvPr/>
        </p:nvSpPr>
        <p:spPr>
          <a:xfrm>
            <a:off x="2398353" y="5993293"/>
            <a:ext cx="1918252" cy="43207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b="1" dirty="0">
                <a:solidFill>
                  <a:srgbClr val="143958"/>
                </a:solidFill>
              </a:rPr>
              <a:t>1 mes</a:t>
            </a:r>
          </a:p>
        </p:txBody>
      </p:sp>
      <p:sp>
        <p:nvSpPr>
          <p:cNvPr id="77" name="CuadroTexto 76"/>
          <p:cNvSpPr txBox="1"/>
          <p:nvPr/>
        </p:nvSpPr>
        <p:spPr>
          <a:xfrm>
            <a:off x="762000" y="1185333"/>
            <a:ext cx="10447867" cy="1323439"/>
          </a:xfrm>
          <a:prstGeom prst="rect">
            <a:avLst/>
          </a:prstGeom>
          <a:noFill/>
        </p:spPr>
        <p:txBody>
          <a:bodyPr wrap="square" rtlCol="0">
            <a:spAutoFit/>
          </a:bodyPr>
          <a:lstStyle/>
          <a:p>
            <a:pPr lvl="0" algn="just"/>
            <a:r>
              <a:rPr lang="es-MX" sz="2000" kern="0" dirty="0">
                <a:solidFill>
                  <a:srgbClr val="143958"/>
                </a:solidFill>
              </a:rPr>
              <a:t>El Acuerdo de Servicios Rembolsable tiene como objetivo diseñar una ruta crítica para la implementación del juicio oral mercantil, así como un conjunto de indicadores para medir el avance de las 32 entidades federativas en la implementación de este procedimiento judicial. </a:t>
            </a:r>
          </a:p>
          <a:p>
            <a:pPr lvl="0" algn="just"/>
            <a:endParaRPr lang="es-ES" sz="2000" dirty="0"/>
          </a:p>
        </p:txBody>
      </p:sp>
      <p:sp>
        <p:nvSpPr>
          <p:cNvPr id="19" name="Flecha: a la derecha con bandas 18"/>
          <p:cNvSpPr/>
          <p:nvPr/>
        </p:nvSpPr>
        <p:spPr>
          <a:xfrm rot="5400000">
            <a:off x="3048133" y="5122083"/>
            <a:ext cx="576943" cy="446314"/>
          </a:xfrm>
          <a:prstGeom prst="stripedRightArrow">
            <a:avLst/>
          </a:prstGeom>
          <a:solidFill>
            <a:srgbClr val="1439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103529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779" y="365125"/>
            <a:ext cx="10515600" cy="665163"/>
          </a:xfrm>
        </p:spPr>
        <p:txBody>
          <a:bodyPr>
            <a:normAutofit/>
          </a:bodyPr>
          <a:lstStyle/>
          <a:p>
            <a:r>
              <a:rPr lang="es-MX" sz="3600" b="1" dirty="0">
                <a:solidFill>
                  <a:srgbClr val="143958"/>
                </a:solidFill>
              </a:rPr>
              <a:t>1. Metodología</a:t>
            </a:r>
            <a:endParaRPr lang="en-US" sz="3600" b="1" dirty="0">
              <a:solidFill>
                <a:srgbClr val="143958"/>
              </a:solidFill>
            </a:endParaRPr>
          </a:p>
        </p:txBody>
      </p:sp>
      <p:cxnSp>
        <p:nvCxnSpPr>
          <p:cNvPr id="36" name="35 Conector recto"/>
          <p:cNvCxnSpPr/>
          <p:nvPr/>
        </p:nvCxnSpPr>
        <p:spPr>
          <a:xfrm>
            <a:off x="0" y="1030288"/>
            <a:ext cx="12192000" cy="0"/>
          </a:xfrm>
          <a:prstGeom prst="line">
            <a:avLst/>
          </a:prstGeom>
          <a:ln w="28575">
            <a:solidFill>
              <a:srgbClr val="143958"/>
            </a:solidFill>
          </a:ln>
        </p:spPr>
        <p:style>
          <a:lnRef idx="1">
            <a:schemeClr val="accent1"/>
          </a:lnRef>
          <a:fillRef idx="0">
            <a:schemeClr val="accent1"/>
          </a:fillRef>
          <a:effectRef idx="0">
            <a:schemeClr val="accent1"/>
          </a:effectRef>
          <a:fontRef idx="minor">
            <a:schemeClr val="tx1"/>
          </a:fontRef>
        </p:style>
      </p:cxnSp>
      <p:sp>
        <p:nvSpPr>
          <p:cNvPr id="31" name="3 Marcador de número de diapositiva"/>
          <p:cNvSpPr>
            <a:spLocks noGrp="1"/>
          </p:cNvSpPr>
          <p:nvPr>
            <p:ph type="sldNum" sz="quarter" idx="12"/>
          </p:nvPr>
        </p:nvSpPr>
        <p:spPr>
          <a:xfrm>
            <a:off x="9046537" y="6356350"/>
            <a:ext cx="2743200" cy="365125"/>
          </a:xfrm>
        </p:spPr>
        <p:txBody>
          <a:bodyPr/>
          <a:lstStyle/>
          <a:p>
            <a:r>
              <a:rPr lang="es-CO" dirty="0"/>
              <a:t>3</a:t>
            </a:r>
          </a:p>
        </p:txBody>
      </p:sp>
      <p:sp>
        <p:nvSpPr>
          <p:cNvPr id="78" name="Rectángulo 77"/>
          <p:cNvSpPr/>
          <p:nvPr/>
        </p:nvSpPr>
        <p:spPr>
          <a:xfrm>
            <a:off x="367908" y="1125638"/>
            <a:ext cx="7300528" cy="249075"/>
          </a:xfrm>
          <a:prstGeom prst="rect">
            <a:avLst/>
          </a:prstGeom>
          <a:solidFill>
            <a:srgbClr val="1439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Instrumento de recolección de información</a:t>
            </a:r>
          </a:p>
        </p:txBody>
      </p:sp>
      <p:sp>
        <p:nvSpPr>
          <p:cNvPr id="80" name="Rectángulo 79"/>
          <p:cNvSpPr/>
          <p:nvPr/>
        </p:nvSpPr>
        <p:spPr>
          <a:xfrm>
            <a:off x="8040899" y="1125637"/>
            <a:ext cx="3200400" cy="249076"/>
          </a:xfrm>
          <a:prstGeom prst="rect">
            <a:avLst/>
          </a:prstGeom>
          <a:solidFill>
            <a:srgbClr val="1439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Trabajo de Campo</a:t>
            </a:r>
          </a:p>
        </p:txBody>
      </p:sp>
      <p:pic>
        <p:nvPicPr>
          <p:cNvPr id="3" name="Imagen 2"/>
          <p:cNvPicPr>
            <a:picLocks noChangeAspect="1"/>
          </p:cNvPicPr>
          <p:nvPr/>
        </p:nvPicPr>
        <p:blipFill>
          <a:blip r:embed="rId3"/>
          <a:stretch>
            <a:fillRect/>
          </a:stretch>
        </p:blipFill>
        <p:spPr>
          <a:xfrm>
            <a:off x="467102" y="1583817"/>
            <a:ext cx="7102140" cy="3854137"/>
          </a:xfrm>
          <a:prstGeom prst="rect">
            <a:avLst/>
          </a:prstGeom>
        </p:spPr>
      </p:pic>
      <p:grpSp>
        <p:nvGrpSpPr>
          <p:cNvPr id="4" name="Grupo 3"/>
          <p:cNvGrpSpPr/>
          <p:nvPr/>
        </p:nvGrpSpPr>
        <p:grpSpPr>
          <a:xfrm>
            <a:off x="7775404" y="2042306"/>
            <a:ext cx="4077185" cy="3098946"/>
            <a:chOff x="7775404" y="2042306"/>
            <a:chExt cx="4077185" cy="3098946"/>
          </a:xfrm>
        </p:grpSpPr>
        <p:pic>
          <p:nvPicPr>
            <p:cNvPr id="121" name="Imagen 120"/>
            <p:cNvPicPr>
              <a:picLocks noChangeAspect="1"/>
            </p:cNvPicPr>
            <p:nvPr/>
          </p:nvPicPr>
          <p:blipFill>
            <a:blip r:embed="rId4" cstate="print">
              <a:duotone>
                <a:schemeClr val="accent1">
                  <a:shade val="45000"/>
                  <a:satMod val="135000"/>
                </a:schemeClr>
                <a:prstClr val="white"/>
              </a:duotone>
            </a:blip>
            <a:stretch>
              <a:fillRect/>
            </a:stretch>
          </p:blipFill>
          <p:spPr>
            <a:xfrm>
              <a:off x="7775404" y="2042306"/>
              <a:ext cx="4077185" cy="3098946"/>
            </a:xfrm>
            <a:prstGeom prst="rect">
              <a:avLst/>
            </a:prstGeom>
            <a:solidFill>
              <a:srgbClr val="143958"/>
            </a:solidFill>
            <a:ln>
              <a:noFill/>
            </a:ln>
          </p:spPr>
        </p:pic>
        <p:sp>
          <p:nvSpPr>
            <p:cNvPr id="122" name="Diagrama de flujo: conector 121"/>
            <p:cNvSpPr/>
            <p:nvPr/>
          </p:nvSpPr>
          <p:spPr>
            <a:xfrm>
              <a:off x="8008641" y="2485043"/>
              <a:ext cx="152400" cy="148855"/>
            </a:xfrm>
            <a:prstGeom prst="flowChartConnector">
              <a:avLst/>
            </a:prstGeom>
            <a:solidFill>
              <a:srgbClr val="143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3" name="Diagrama de flujo: conector 122"/>
            <p:cNvSpPr/>
            <p:nvPr/>
          </p:nvSpPr>
          <p:spPr>
            <a:xfrm>
              <a:off x="8309900" y="3084015"/>
              <a:ext cx="152400" cy="148855"/>
            </a:xfrm>
            <a:prstGeom prst="flowChartConnector">
              <a:avLst/>
            </a:prstGeom>
            <a:solidFill>
              <a:srgbClr val="143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4" name="Diagrama de flujo: conector 123"/>
            <p:cNvSpPr/>
            <p:nvPr/>
          </p:nvSpPr>
          <p:spPr>
            <a:xfrm>
              <a:off x="8492337" y="2551915"/>
              <a:ext cx="152400" cy="148855"/>
            </a:xfrm>
            <a:prstGeom prst="flowChartConnector">
              <a:avLst/>
            </a:prstGeom>
            <a:solidFill>
              <a:srgbClr val="143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5" name="Diagrama de flujo: conector 124"/>
            <p:cNvSpPr/>
            <p:nvPr/>
          </p:nvSpPr>
          <p:spPr>
            <a:xfrm>
              <a:off x="9064810" y="2679975"/>
              <a:ext cx="152400" cy="148855"/>
            </a:xfrm>
            <a:prstGeom prst="flowChartConnector">
              <a:avLst/>
            </a:prstGeom>
            <a:solidFill>
              <a:srgbClr val="143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6" name="Diagrama de flujo: conector 125"/>
            <p:cNvSpPr/>
            <p:nvPr/>
          </p:nvSpPr>
          <p:spPr>
            <a:xfrm>
              <a:off x="9633345" y="2835099"/>
              <a:ext cx="152400" cy="148855"/>
            </a:xfrm>
            <a:prstGeom prst="flowChartConnector">
              <a:avLst/>
            </a:prstGeom>
            <a:solidFill>
              <a:srgbClr val="143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7" name="Diagrama de flujo: conector 126"/>
            <p:cNvSpPr/>
            <p:nvPr/>
          </p:nvSpPr>
          <p:spPr>
            <a:xfrm>
              <a:off x="8884289" y="3263891"/>
              <a:ext cx="152400" cy="148855"/>
            </a:xfrm>
            <a:prstGeom prst="flowChartConnector">
              <a:avLst/>
            </a:prstGeom>
            <a:solidFill>
              <a:srgbClr val="143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8" name="Diagrama de flujo: conector 127"/>
            <p:cNvSpPr/>
            <p:nvPr/>
          </p:nvSpPr>
          <p:spPr>
            <a:xfrm>
              <a:off x="9233002" y="3344924"/>
              <a:ext cx="152400" cy="148855"/>
            </a:xfrm>
            <a:prstGeom prst="flowChartConnector">
              <a:avLst/>
            </a:prstGeom>
            <a:solidFill>
              <a:srgbClr val="143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9" name="Diagrama de flujo: conector 128"/>
            <p:cNvSpPr/>
            <p:nvPr/>
          </p:nvSpPr>
          <p:spPr>
            <a:xfrm>
              <a:off x="9385402" y="3975785"/>
              <a:ext cx="152400" cy="148855"/>
            </a:xfrm>
            <a:prstGeom prst="flowChartConnector">
              <a:avLst/>
            </a:prstGeom>
            <a:solidFill>
              <a:srgbClr val="143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0" name="Diagrama de flujo: conector 129"/>
            <p:cNvSpPr/>
            <p:nvPr/>
          </p:nvSpPr>
          <p:spPr>
            <a:xfrm>
              <a:off x="9385402" y="4220338"/>
              <a:ext cx="152400" cy="148855"/>
            </a:xfrm>
            <a:prstGeom prst="flowChartConnector">
              <a:avLst/>
            </a:prstGeom>
            <a:solidFill>
              <a:srgbClr val="143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1" name="Diagrama de flujo: conector 130"/>
            <p:cNvSpPr/>
            <p:nvPr/>
          </p:nvSpPr>
          <p:spPr>
            <a:xfrm>
              <a:off x="9640586" y="4177809"/>
              <a:ext cx="152400" cy="148855"/>
            </a:xfrm>
            <a:prstGeom prst="flowChartConnector">
              <a:avLst/>
            </a:prstGeom>
            <a:solidFill>
              <a:srgbClr val="143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2" name="Diagrama de flujo: conector 131"/>
            <p:cNvSpPr/>
            <p:nvPr/>
          </p:nvSpPr>
          <p:spPr>
            <a:xfrm>
              <a:off x="9895765" y="3199610"/>
              <a:ext cx="152400" cy="148855"/>
            </a:xfrm>
            <a:prstGeom prst="flowChartConnector">
              <a:avLst/>
            </a:prstGeom>
            <a:solidFill>
              <a:srgbClr val="143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3" name="Diagrama de flujo: conector 132"/>
            <p:cNvSpPr/>
            <p:nvPr/>
          </p:nvSpPr>
          <p:spPr>
            <a:xfrm>
              <a:off x="10065884" y="3497324"/>
              <a:ext cx="152400" cy="148855"/>
            </a:xfrm>
            <a:prstGeom prst="flowChartConnector">
              <a:avLst/>
            </a:prstGeom>
            <a:solidFill>
              <a:srgbClr val="143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4" name="Diagrama de flujo: conector 133"/>
            <p:cNvSpPr/>
            <p:nvPr/>
          </p:nvSpPr>
          <p:spPr>
            <a:xfrm>
              <a:off x="9559062" y="3734788"/>
              <a:ext cx="152400" cy="148855"/>
            </a:xfrm>
            <a:prstGeom prst="flowChartConnector">
              <a:avLst/>
            </a:prstGeom>
            <a:solidFill>
              <a:srgbClr val="143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5" name="Diagrama de flujo: conector 134"/>
            <p:cNvSpPr/>
            <p:nvPr/>
          </p:nvSpPr>
          <p:spPr>
            <a:xfrm>
              <a:off x="9739815" y="3904909"/>
              <a:ext cx="152400" cy="148855"/>
            </a:xfrm>
            <a:prstGeom prst="flowChartConnector">
              <a:avLst/>
            </a:prstGeom>
            <a:solidFill>
              <a:srgbClr val="143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6" name="Diagrama de flujo: conector 135"/>
            <p:cNvSpPr/>
            <p:nvPr/>
          </p:nvSpPr>
          <p:spPr>
            <a:xfrm>
              <a:off x="9909937" y="4447166"/>
              <a:ext cx="152400" cy="148855"/>
            </a:xfrm>
            <a:prstGeom prst="flowChartConnector">
              <a:avLst/>
            </a:prstGeom>
            <a:solidFill>
              <a:srgbClr val="143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7" name="Diagrama de flujo: conector 136"/>
            <p:cNvSpPr/>
            <p:nvPr/>
          </p:nvSpPr>
          <p:spPr>
            <a:xfrm>
              <a:off x="10345877" y="4542857"/>
              <a:ext cx="152400" cy="148855"/>
            </a:xfrm>
            <a:prstGeom prst="flowChartConnector">
              <a:avLst/>
            </a:prstGeom>
            <a:solidFill>
              <a:srgbClr val="143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8" name="Diagrama de flujo: conector 137"/>
            <p:cNvSpPr/>
            <p:nvPr/>
          </p:nvSpPr>
          <p:spPr>
            <a:xfrm>
              <a:off x="11334703" y="3883644"/>
              <a:ext cx="152400" cy="148855"/>
            </a:xfrm>
            <a:prstGeom prst="flowChartConnector">
              <a:avLst/>
            </a:prstGeom>
            <a:solidFill>
              <a:srgbClr val="143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9" name="Diagrama de flujo: conector 138"/>
            <p:cNvSpPr/>
            <p:nvPr/>
          </p:nvSpPr>
          <p:spPr>
            <a:xfrm>
              <a:off x="10920032" y="4500334"/>
              <a:ext cx="152400" cy="148855"/>
            </a:xfrm>
            <a:prstGeom prst="flowChartConnector">
              <a:avLst/>
            </a:prstGeom>
            <a:solidFill>
              <a:srgbClr val="143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0" name="Diagrama de flujo: conector 139"/>
            <p:cNvSpPr/>
            <p:nvPr/>
          </p:nvSpPr>
          <p:spPr>
            <a:xfrm>
              <a:off x="11504831" y="4106925"/>
              <a:ext cx="152400" cy="148855"/>
            </a:xfrm>
            <a:prstGeom prst="flowChartConnector">
              <a:avLst/>
            </a:prstGeom>
            <a:solidFill>
              <a:srgbClr val="143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1" name="Diagrama de flujo: conector 140"/>
            <p:cNvSpPr/>
            <p:nvPr/>
          </p:nvSpPr>
          <p:spPr>
            <a:xfrm>
              <a:off x="11207111" y="4181356"/>
              <a:ext cx="152400" cy="148855"/>
            </a:xfrm>
            <a:prstGeom prst="flowChartConnector">
              <a:avLst/>
            </a:prstGeom>
            <a:solidFill>
              <a:srgbClr val="143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2" name="Diagrama de flujo: conector 141"/>
            <p:cNvSpPr/>
            <p:nvPr/>
          </p:nvSpPr>
          <p:spPr>
            <a:xfrm>
              <a:off x="10186385" y="4266414"/>
              <a:ext cx="152400" cy="148855"/>
            </a:xfrm>
            <a:prstGeom prst="flowChartConnector">
              <a:avLst/>
            </a:prstGeom>
            <a:solidFill>
              <a:srgbClr val="143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3" name="Diagrama de flujo: conector 142"/>
            <p:cNvSpPr/>
            <p:nvPr/>
          </p:nvSpPr>
          <p:spPr>
            <a:xfrm>
              <a:off x="10888137" y="4287682"/>
              <a:ext cx="152400" cy="148855"/>
            </a:xfrm>
            <a:prstGeom prst="flowChartConnector">
              <a:avLst/>
            </a:prstGeom>
            <a:solidFill>
              <a:srgbClr val="143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4" name="Diagrama de flujo: conector 143"/>
            <p:cNvSpPr/>
            <p:nvPr/>
          </p:nvSpPr>
          <p:spPr>
            <a:xfrm>
              <a:off x="10388407" y="4170723"/>
              <a:ext cx="152400" cy="148855"/>
            </a:xfrm>
            <a:prstGeom prst="flowChartConnector">
              <a:avLst/>
            </a:prstGeom>
            <a:solidFill>
              <a:srgbClr val="143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5" name="Diagrama de flujo: conector 144"/>
            <p:cNvSpPr/>
            <p:nvPr/>
          </p:nvSpPr>
          <p:spPr>
            <a:xfrm>
              <a:off x="10005629" y="4266414"/>
              <a:ext cx="152400" cy="148855"/>
            </a:xfrm>
            <a:prstGeom prst="flowChartConnector">
              <a:avLst/>
            </a:prstGeom>
            <a:solidFill>
              <a:srgbClr val="143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6" name="Diagrama de flujo: conector 145"/>
            <p:cNvSpPr/>
            <p:nvPr/>
          </p:nvSpPr>
          <p:spPr>
            <a:xfrm>
              <a:off x="9994996" y="4149453"/>
              <a:ext cx="152400" cy="148855"/>
            </a:xfrm>
            <a:prstGeom prst="flowChartConnector">
              <a:avLst/>
            </a:prstGeom>
            <a:solidFill>
              <a:srgbClr val="143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7" name="Diagrama de flujo: conector 146"/>
            <p:cNvSpPr/>
            <p:nvPr/>
          </p:nvSpPr>
          <p:spPr>
            <a:xfrm>
              <a:off x="9856774" y="4181356"/>
              <a:ext cx="152400" cy="148855"/>
            </a:xfrm>
            <a:prstGeom prst="flowChartConnector">
              <a:avLst/>
            </a:prstGeom>
            <a:solidFill>
              <a:srgbClr val="143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8" name="Diagrama de flujo: conector 147"/>
            <p:cNvSpPr/>
            <p:nvPr/>
          </p:nvSpPr>
          <p:spPr>
            <a:xfrm>
              <a:off x="9931203" y="3894275"/>
              <a:ext cx="152400" cy="148855"/>
            </a:xfrm>
            <a:prstGeom prst="flowChartConnector">
              <a:avLst/>
            </a:prstGeom>
            <a:solidFill>
              <a:srgbClr val="143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9" name="Diagrama de flujo: conector 148"/>
            <p:cNvSpPr/>
            <p:nvPr/>
          </p:nvSpPr>
          <p:spPr>
            <a:xfrm>
              <a:off x="10037529" y="3958072"/>
              <a:ext cx="152400" cy="148855"/>
            </a:xfrm>
            <a:prstGeom prst="flowChartConnector">
              <a:avLst/>
            </a:prstGeom>
            <a:solidFill>
              <a:srgbClr val="143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0" name="Diagrama de flujo: conector 149"/>
            <p:cNvSpPr/>
            <p:nvPr/>
          </p:nvSpPr>
          <p:spPr>
            <a:xfrm>
              <a:off x="10154486" y="4138824"/>
              <a:ext cx="152400" cy="148855"/>
            </a:xfrm>
            <a:prstGeom prst="flowChartConnector">
              <a:avLst/>
            </a:prstGeom>
            <a:solidFill>
              <a:srgbClr val="143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1" name="Diagrama de flujo: conector 150"/>
            <p:cNvSpPr/>
            <p:nvPr/>
          </p:nvSpPr>
          <p:spPr>
            <a:xfrm>
              <a:off x="9229459" y="3819848"/>
              <a:ext cx="152400" cy="148855"/>
            </a:xfrm>
            <a:prstGeom prst="flowChartConnector">
              <a:avLst/>
            </a:prstGeom>
            <a:solidFill>
              <a:srgbClr val="143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2" name="Diagrama de flujo: conector 151"/>
            <p:cNvSpPr/>
            <p:nvPr/>
          </p:nvSpPr>
          <p:spPr>
            <a:xfrm>
              <a:off x="9846142" y="4053762"/>
              <a:ext cx="152400" cy="148855"/>
            </a:xfrm>
            <a:prstGeom prst="flowChartConnector">
              <a:avLst/>
            </a:prstGeom>
            <a:solidFill>
              <a:srgbClr val="143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3" name="Diagrama de flujo: conector 152"/>
            <p:cNvSpPr/>
            <p:nvPr/>
          </p:nvSpPr>
          <p:spPr>
            <a:xfrm>
              <a:off x="9849390" y="3668927"/>
              <a:ext cx="152400" cy="148855"/>
            </a:xfrm>
            <a:prstGeom prst="flowChartConnector">
              <a:avLst/>
            </a:prstGeom>
            <a:solidFill>
              <a:srgbClr val="143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154" name="Imagen 153"/>
          <p:cNvPicPr>
            <a:picLocks noChangeAspect="1"/>
          </p:cNvPicPr>
          <p:nvPr/>
        </p:nvPicPr>
        <p:blipFill>
          <a:blip r:embed="rId5"/>
          <a:stretch>
            <a:fillRect/>
          </a:stretch>
        </p:blipFill>
        <p:spPr>
          <a:xfrm>
            <a:off x="10345877" y="1682035"/>
            <a:ext cx="1200574" cy="1472325"/>
          </a:xfrm>
          <a:prstGeom prst="rect">
            <a:avLst/>
          </a:prstGeom>
        </p:spPr>
      </p:pic>
      <p:pic>
        <p:nvPicPr>
          <p:cNvPr id="155" name="Imagen 154"/>
          <p:cNvPicPr>
            <a:picLocks noChangeAspect="1"/>
          </p:cNvPicPr>
          <p:nvPr/>
        </p:nvPicPr>
        <p:blipFill>
          <a:blip r:embed="rId6"/>
          <a:stretch>
            <a:fillRect/>
          </a:stretch>
        </p:blipFill>
        <p:spPr>
          <a:xfrm>
            <a:off x="9479255" y="1749179"/>
            <a:ext cx="886173" cy="767585"/>
          </a:xfrm>
          <a:prstGeom prst="rect">
            <a:avLst/>
          </a:prstGeom>
        </p:spPr>
      </p:pic>
      <p:pic>
        <p:nvPicPr>
          <p:cNvPr id="156" name="Imagen 155"/>
          <p:cNvPicPr>
            <a:picLocks noChangeAspect="1"/>
          </p:cNvPicPr>
          <p:nvPr/>
        </p:nvPicPr>
        <p:blipFill>
          <a:blip r:embed="rId7"/>
          <a:stretch>
            <a:fillRect/>
          </a:stretch>
        </p:blipFill>
        <p:spPr>
          <a:xfrm>
            <a:off x="9709412" y="4812647"/>
            <a:ext cx="1258745" cy="916340"/>
          </a:xfrm>
          <a:prstGeom prst="rect">
            <a:avLst/>
          </a:prstGeom>
        </p:spPr>
      </p:pic>
      <p:pic>
        <p:nvPicPr>
          <p:cNvPr id="157" name="Imagen 156"/>
          <p:cNvPicPr>
            <a:picLocks noChangeAspect="1"/>
          </p:cNvPicPr>
          <p:nvPr/>
        </p:nvPicPr>
        <p:blipFill>
          <a:blip r:embed="rId8"/>
          <a:stretch>
            <a:fillRect/>
          </a:stretch>
        </p:blipFill>
        <p:spPr>
          <a:xfrm>
            <a:off x="8025853" y="3744451"/>
            <a:ext cx="1144533" cy="1069686"/>
          </a:xfrm>
          <a:prstGeom prst="rect">
            <a:avLst/>
          </a:prstGeom>
        </p:spPr>
      </p:pic>
    </p:spTree>
    <p:extLst>
      <p:ext uri="{BB962C8B-B14F-4D97-AF65-F5344CB8AC3E}">
        <p14:creationId xmlns:p14="http://schemas.microsoft.com/office/powerpoint/2010/main" val="79626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877" y="2567075"/>
            <a:ext cx="5710765" cy="3826874"/>
          </a:xfrm>
          <a:prstGeom prst="rect">
            <a:avLst/>
          </a:prstGeom>
          <a:noFill/>
          <a:ln>
            <a:noFill/>
          </a:ln>
        </p:spPr>
      </p:pic>
      <p:sp>
        <p:nvSpPr>
          <p:cNvPr id="2" name="Title 1"/>
          <p:cNvSpPr>
            <a:spLocks noGrp="1"/>
          </p:cNvSpPr>
          <p:nvPr>
            <p:ph type="title"/>
          </p:nvPr>
        </p:nvSpPr>
        <p:spPr>
          <a:xfrm>
            <a:off x="676779" y="365125"/>
            <a:ext cx="10515600" cy="665163"/>
          </a:xfrm>
        </p:spPr>
        <p:txBody>
          <a:bodyPr>
            <a:normAutofit/>
          </a:bodyPr>
          <a:lstStyle/>
          <a:p>
            <a:r>
              <a:rPr lang="es-MX" sz="3600" b="1" dirty="0">
                <a:solidFill>
                  <a:srgbClr val="143958"/>
                </a:solidFill>
              </a:rPr>
              <a:t>Diagnóstico y Buenas Prácticas</a:t>
            </a:r>
            <a:endParaRPr lang="en-US" sz="3600" b="1" dirty="0">
              <a:solidFill>
                <a:srgbClr val="143958"/>
              </a:solidFill>
            </a:endParaRPr>
          </a:p>
        </p:txBody>
      </p:sp>
      <p:cxnSp>
        <p:nvCxnSpPr>
          <p:cNvPr id="36" name="35 Conector recto"/>
          <p:cNvCxnSpPr/>
          <p:nvPr/>
        </p:nvCxnSpPr>
        <p:spPr>
          <a:xfrm>
            <a:off x="0" y="1030288"/>
            <a:ext cx="12192000" cy="0"/>
          </a:xfrm>
          <a:prstGeom prst="line">
            <a:avLst/>
          </a:prstGeom>
          <a:ln w="28575">
            <a:solidFill>
              <a:srgbClr val="143958"/>
            </a:solidFill>
          </a:ln>
        </p:spPr>
        <p:style>
          <a:lnRef idx="1">
            <a:schemeClr val="accent1"/>
          </a:lnRef>
          <a:fillRef idx="0">
            <a:schemeClr val="accent1"/>
          </a:fillRef>
          <a:effectRef idx="0">
            <a:schemeClr val="accent1"/>
          </a:effectRef>
          <a:fontRef idx="minor">
            <a:schemeClr val="tx1"/>
          </a:fontRef>
        </p:style>
      </p:cxnSp>
      <p:sp>
        <p:nvSpPr>
          <p:cNvPr id="31" name="3 Marcador de número de diapositiva"/>
          <p:cNvSpPr>
            <a:spLocks noGrp="1"/>
          </p:cNvSpPr>
          <p:nvPr>
            <p:ph type="sldNum" sz="quarter" idx="12"/>
          </p:nvPr>
        </p:nvSpPr>
        <p:spPr>
          <a:xfrm>
            <a:off x="9046537" y="6356350"/>
            <a:ext cx="2743200" cy="365125"/>
          </a:xfrm>
        </p:spPr>
        <p:txBody>
          <a:bodyPr/>
          <a:lstStyle/>
          <a:p>
            <a:r>
              <a:rPr lang="es-CO" dirty="0"/>
              <a:t>4</a:t>
            </a:r>
          </a:p>
        </p:txBody>
      </p:sp>
      <p:sp>
        <p:nvSpPr>
          <p:cNvPr id="3" name="Rectángulo 2"/>
          <p:cNvSpPr/>
          <p:nvPr/>
        </p:nvSpPr>
        <p:spPr>
          <a:xfrm>
            <a:off x="627793" y="2370365"/>
            <a:ext cx="2503713"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rgbClr val="143958"/>
                </a:solidFill>
              </a:rPr>
              <a:t>b. Desempeño</a:t>
            </a:r>
          </a:p>
        </p:txBody>
      </p:sp>
      <p:sp>
        <p:nvSpPr>
          <p:cNvPr id="6" name="Rectángulo 5"/>
          <p:cNvSpPr/>
          <p:nvPr/>
        </p:nvSpPr>
        <p:spPr>
          <a:xfrm>
            <a:off x="541563" y="1485901"/>
            <a:ext cx="2503713"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rgbClr val="143958"/>
                </a:solidFill>
              </a:rPr>
              <a:t>a. Cobertura</a:t>
            </a:r>
          </a:p>
        </p:txBody>
      </p:sp>
      <p:sp>
        <p:nvSpPr>
          <p:cNvPr id="4" name="Diagrama de flujo: extraer 3"/>
          <p:cNvSpPr/>
          <p:nvPr/>
        </p:nvSpPr>
        <p:spPr>
          <a:xfrm rot="5400000">
            <a:off x="2351314" y="1613808"/>
            <a:ext cx="620486" cy="201386"/>
          </a:xfrm>
          <a:prstGeom prst="flowChartExtract">
            <a:avLst/>
          </a:prstGeom>
          <a:solidFill>
            <a:srgbClr val="143958"/>
          </a:solidFill>
          <a:ln>
            <a:solidFill>
              <a:srgbClr val="1439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849086" y="1181099"/>
            <a:ext cx="10499271" cy="1104900"/>
          </a:xfrm>
          <a:prstGeom prst="rect">
            <a:avLst/>
          </a:prstGeom>
          <a:noFill/>
          <a:ln>
            <a:solidFill>
              <a:srgbClr val="1439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CuadroTexto 12"/>
          <p:cNvSpPr txBox="1"/>
          <p:nvPr/>
        </p:nvSpPr>
        <p:spPr>
          <a:xfrm>
            <a:off x="3325585" y="1268184"/>
            <a:ext cx="6749143" cy="923330"/>
          </a:xfrm>
          <a:prstGeom prst="rect">
            <a:avLst/>
          </a:prstGeom>
          <a:noFill/>
        </p:spPr>
        <p:txBody>
          <a:bodyPr wrap="square" rtlCol="0">
            <a:spAutoFit/>
          </a:bodyPr>
          <a:lstStyle/>
          <a:p>
            <a:pPr marL="285750" indent="-285750">
              <a:buFont typeface="Arial" panose="020B0604020202020204" pitchFamily="34" charset="0"/>
              <a:buChar char="•"/>
            </a:pPr>
            <a:r>
              <a:rPr lang="es-MX" dirty="0">
                <a:solidFill>
                  <a:srgbClr val="143958"/>
                </a:solidFill>
              </a:rPr>
              <a:t>Existen más de 2590 juzgados en el país.</a:t>
            </a:r>
          </a:p>
          <a:p>
            <a:pPr marL="285750" indent="-285750">
              <a:buFont typeface="Arial" panose="020B0604020202020204" pitchFamily="34" charset="0"/>
              <a:buChar char="•"/>
            </a:pPr>
            <a:r>
              <a:rPr lang="es-MX" dirty="0">
                <a:solidFill>
                  <a:srgbClr val="143958"/>
                </a:solidFill>
              </a:rPr>
              <a:t>El 24% de los juzgados conoce de asuntos de oralidad mercantil.</a:t>
            </a:r>
          </a:p>
          <a:p>
            <a:pPr marL="285750" indent="-285750">
              <a:buFont typeface="Arial" panose="020B0604020202020204" pitchFamily="34" charset="0"/>
              <a:buChar char="•"/>
            </a:pPr>
            <a:r>
              <a:rPr lang="es-MX" dirty="0">
                <a:solidFill>
                  <a:srgbClr val="143958"/>
                </a:solidFill>
              </a:rPr>
              <a:t>El 1% de los juzgados está especializado en oralidad mercantil.</a:t>
            </a:r>
          </a:p>
        </p:txBody>
      </p:sp>
      <p:pic>
        <p:nvPicPr>
          <p:cNvPr id="17" name="Imagen 1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9293" y="2567075"/>
            <a:ext cx="4809064" cy="3826874"/>
          </a:xfrm>
          <a:prstGeom prst="rect">
            <a:avLst/>
          </a:prstGeom>
          <a:noFill/>
          <a:ln>
            <a:noFill/>
          </a:ln>
        </p:spPr>
      </p:pic>
      <p:sp>
        <p:nvSpPr>
          <p:cNvPr id="24" name="Rectángulo 23"/>
          <p:cNvSpPr/>
          <p:nvPr/>
        </p:nvSpPr>
        <p:spPr>
          <a:xfrm>
            <a:off x="1366629" y="2827565"/>
            <a:ext cx="4929809" cy="3833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b="1" dirty="0">
              <a:solidFill>
                <a:schemeClr val="accent1">
                  <a:lumMod val="50000"/>
                </a:schemeClr>
              </a:solidFill>
            </a:endParaRPr>
          </a:p>
          <a:p>
            <a:pPr algn="ctr"/>
            <a:r>
              <a:rPr lang="es-ES_tradnl" sz="1200" dirty="0">
                <a:solidFill>
                  <a:schemeClr val="accent1">
                    <a:lumMod val="50000"/>
                  </a:schemeClr>
                </a:solidFill>
              </a:rPr>
              <a:t>Porcentaje promedio de casos recibidos en materia oral mercantil respecto a los recibidos en materia civil y mercantil </a:t>
            </a:r>
            <a:endParaRPr lang="es-MX" sz="1200" dirty="0">
              <a:solidFill>
                <a:schemeClr val="accent1">
                  <a:lumMod val="50000"/>
                </a:schemeClr>
              </a:solidFill>
            </a:endParaRPr>
          </a:p>
          <a:p>
            <a:pPr algn="ctr"/>
            <a:endParaRPr lang="es-MX" dirty="0">
              <a:solidFill>
                <a:schemeClr val="accent1">
                  <a:lumMod val="50000"/>
                </a:schemeClr>
              </a:solidFill>
            </a:endParaRPr>
          </a:p>
        </p:txBody>
      </p:sp>
      <p:sp>
        <p:nvSpPr>
          <p:cNvPr id="25" name="Rectángulo 24"/>
          <p:cNvSpPr/>
          <p:nvPr/>
        </p:nvSpPr>
        <p:spPr>
          <a:xfrm>
            <a:off x="6859928" y="2827565"/>
            <a:ext cx="4488429" cy="3779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accent1">
                    <a:lumMod val="50000"/>
                  </a:schemeClr>
                </a:solidFill>
              </a:rPr>
              <a:t>Tipos de conclusión de los casos en materia oral mercantil en el período 2013-2015</a:t>
            </a:r>
          </a:p>
        </p:txBody>
      </p:sp>
    </p:spTree>
    <p:extLst>
      <p:ext uri="{BB962C8B-B14F-4D97-AF65-F5344CB8AC3E}">
        <p14:creationId xmlns:p14="http://schemas.microsoft.com/office/powerpoint/2010/main" val="2233750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779" y="365125"/>
            <a:ext cx="10515600" cy="665163"/>
          </a:xfrm>
        </p:spPr>
        <p:txBody>
          <a:bodyPr>
            <a:normAutofit/>
          </a:bodyPr>
          <a:lstStyle/>
          <a:p>
            <a:r>
              <a:rPr lang="es-MX" sz="3600" b="1" dirty="0">
                <a:solidFill>
                  <a:srgbClr val="143958"/>
                </a:solidFill>
              </a:rPr>
              <a:t>Diagnóstico y Buenas Prácticas</a:t>
            </a:r>
            <a:endParaRPr lang="en-US" sz="3600" b="1" dirty="0">
              <a:solidFill>
                <a:srgbClr val="143958"/>
              </a:solidFill>
            </a:endParaRPr>
          </a:p>
        </p:txBody>
      </p:sp>
      <p:cxnSp>
        <p:nvCxnSpPr>
          <p:cNvPr id="36" name="35 Conector recto"/>
          <p:cNvCxnSpPr/>
          <p:nvPr/>
        </p:nvCxnSpPr>
        <p:spPr>
          <a:xfrm>
            <a:off x="0" y="1030288"/>
            <a:ext cx="12192000" cy="0"/>
          </a:xfrm>
          <a:prstGeom prst="line">
            <a:avLst/>
          </a:prstGeom>
          <a:ln w="28575">
            <a:solidFill>
              <a:srgbClr val="143958"/>
            </a:solidFill>
          </a:ln>
        </p:spPr>
        <p:style>
          <a:lnRef idx="1">
            <a:schemeClr val="accent1"/>
          </a:lnRef>
          <a:fillRef idx="0">
            <a:schemeClr val="accent1"/>
          </a:fillRef>
          <a:effectRef idx="0">
            <a:schemeClr val="accent1"/>
          </a:effectRef>
          <a:fontRef idx="minor">
            <a:schemeClr val="tx1"/>
          </a:fontRef>
        </p:style>
      </p:cxnSp>
      <p:sp>
        <p:nvSpPr>
          <p:cNvPr id="31" name="3 Marcador de número de diapositiva"/>
          <p:cNvSpPr>
            <a:spLocks noGrp="1"/>
          </p:cNvSpPr>
          <p:nvPr>
            <p:ph type="sldNum" sz="quarter" idx="12"/>
          </p:nvPr>
        </p:nvSpPr>
        <p:spPr>
          <a:xfrm>
            <a:off x="9046537" y="6356350"/>
            <a:ext cx="2743200" cy="365125"/>
          </a:xfrm>
        </p:spPr>
        <p:txBody>
          <a:bodyPr/>
          <a:lstStyle/>
          <a:p>
            <a:r>
              <a:rPr lang="es-CO" dirty="0"/>
              <a:t>5</a:t>
            </a:r>
          </a:p>
        </p:txBody>
      </p:sp>
      <p:sp>
        <p:nvSpPr>
          <p:cNvPr id="7" name="Rectángulo 6"/>
          <p:cNvSpPr/>
          <p:nvPr/>
        </p:nvSpPr>
        <p:spPr>
          <a:xfrm>
            <a:off x="676779" y="1101026"/>
            <a:ext cx="3260271"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rgbClr val="143958"/>
                </a:solidFill>
              </a:rPr>
              <a:t>c. Reformas organizacionales</a:t>
            </a:r>
          </a:p>
        </p:txBody>
      </p:sp>
      <p:sp>
        <p:nvSpPr>
          <p:cNvPr id="9" name="Rectángulo 8"/>
          <p:cNvSpPr/>
          <p:nvPr/>
        </p:nvSpPr>
        <p:spPr>
          <a:xfrm>
            <a:off x="6181294" y="1109248"/>
            <a:ext cx="3416252"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rgbClr val="143958"/>
                </a:solidFill>
              </a:rPr>
              <a:t>d. Análisis presupuestario</a:t>
            </a:r>
          </a:p>
        </p:txBody>
      </p:sp>
      <p:pic>
        <p:nvPicPr>
          <p:cNvPr id="23" name="Imagen 2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9671" y="1602115"/>
            <a:ext cx="5750066" cy="4510560"/>
          </a:xfrm>
          <a:prstGeom prst="rect">
            <a:avLst/>
          </a:prstGeom>
          <a:noFill/>
          <a:ln>
            <a:noFill/>
          </a:ln>
        </p:spPr>
      </p:pic>
      <p:sp>
        <p:nvSpPr>
          <p:cNvPr id="24" name="Rectángulo redondeado 2"/>
          <p:cNvSpPr/>
          <p:nvPr/>
        </p:nvSpPr>
        <p:spPr>
          <a:xfrm>
            <a:off x="514943" y="1954771"/>
            <a:ext cx="3160643" cy="612000"/>
          </a:xfrm>
          <a:prstGeom prst="rect">
            <a:avLst/>
          </a:prstGeom>
          <a:solidFill>
            <a:srgbClr val="143958"/>
          </a:solidFill>
          <a:ln>
            <a:solidFill>
              <a:srgbClr val="1439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bg1"/>
                </a:solidFill>
              </a:rPr>
              <a:t>Organizacional</a:t>
            </a:r>
          </a:p>
        </p:txBody>
      </p:sp>
      <p:sp>
        <p:nvSpPr>
          <p:cNvPr id="25" name="Rectángulo redondeado 4"/>
          <p:cNvSpPr/>
          <p:nvPr/>
        </p:nvSpPr>
        <p:spPr>
          <a:xfrm>
            <a:off x="351420" y="2728764"/>
            <a:ext cx="3498574" cy="655983"/>
          </a:xfrm>
          <a:prstGeom prst="rect">
            <a:avLst/>
          </a:prstGeom>
          <a:noFill/>
          <a:ln>
            <a:solidFill>
              <a:srgbClr val="1439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143958"/>
                </a:solidFill>
              </a:rPr>
              <a:t>Manuales de procedimiento de Juicio Oral Mercantil</a:t>
            </a:r>
          </a:p>
        </p:txBody>
      </p:sp>
      <p:sp>
        <p:nvSpPr>
          <p:cNvPr id="26" name="Rectángulo redondeado 14"/>
          <p:cNvSpPr/>
          <p:nvPr/>
        </p:nvSpPr>
        <p:spPr>
          <a:xfrm>
            <a:off x="351420" y="3529405"/>
            <a:ext cx="3498574" cy="655983"/>
          </a:xfrm>
          <a:prstGeom prst="rect">
            <a:avLst/>
          </a:prstGeom>
          <a:noFill/>
          <a:ln>
            <a:solidFill>
              <a:srgbClr val="1439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143958"/>
                </a:solidFill>
              </a:rPr>
              <a:t>Protocolos para audiencias</a:t>
            </a:r>
          </a:p>
        </p:txBody>
      </p:sp>
      <p:sp>
        <p:nvSpPr>
          <p:cNvPr id="28" name="Rectángulo redondeado 16"/>
          <p:cNvSpPr/>
          <p:nvPr/>
        </p:nvSpPr>
        <p:spPr>
          <a:xfrm>
            <a:off x="351420" y="4338300"/>
            <a:ext cx="3498574" cy="655983"/>
          </a:xfrm>
          <a:prstGeom prst="rect">
            <a:avLst/>
          </a:prstGeom>
          <a:noFill/>
          <a:ln>
            <a:solidFill>
              <a:srgbClr val="1439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143958"/>
                </a:solidFill>
              </a:rPr>
              <a:t>Protocolo para abogados</a:t>
            </a:r>
          </a:p>
        </p:txBody>
      </p:sp>
      <p:sp>
        <p:nvSpPr>
          <p:cNvPr id="29" name="Rectángulo redondeado 18"/>
          <p:cNvSpPr/>
          <p:nvPr/>
        </p:nvSpPr>
        <p:spPr>
          <a:xfrm>
            <a:off x="4171359" y="2728764"/>
            <a:ext cx="1596887" cy="655983"/>
          </a:xfrm>
          <a:prstGeom prst="rect">
            <a:avLst/>
          </a:prstGeom>
          <a:noFill/>
          <a:ln>
            <a:solidFill>
              <a:srgbClr val="1439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143958"/>
                </a:solidFill>
              </a:rPr>
              <a:t>9</a:t>
            </a:r>
          </a:p>
        </p:txBody>
      </p:sp>
      <p:sp>
        <p:nvSpPr>
          <p:cNvPr id="30" name="Rectángulo redondeado 19"/>
          <p:cNvSpPr/>
          <p:nvPr/>
        </p:nvSpPr>
        <p:spPr>
          <a:xfrm>
            <a:off x="4171358" y="3529404"/>
            <a:ext cx="1596887" cy="655983"/>
          </a:xfrm>
          <a:prstGeom prst="rect">
            <a:avLst/>
          </a:prstGeom>
          <a:noFill/>
          <a:ln>
            <a:solidFill>
              <a:srgbClr val="1439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143958"/>
                </a:solidFill>
              </a:rPr>
              <a:t>20</a:t>
            </a:r>
          </a:p>
        </p:txBody>
      </p:sp>
      <p:sp>
        <p:nvSpPr>
          <p:cNvPr id="33" name="Rectángulo redondeado 21"/>
          <p:cNvSpPr/>
          <p:nvPr/>
        </p:nvSpPr>
        <p:spPr>
          <a:xfrm>
            <a:off x="4171357" y="4322655"/>
            <a:ext cx="1596887" cy="655983"/>
          </a:xfrm>
          <a:prstGeom prst="rect">
            <a:avLst/>
          </a:prstGeom>
          <a:noFill/>
          <a:ln>
            <a:solidFill>
              <a:srgbClr val="1439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143958"/>
                </a:solidFill>
              </a:rPr>
              <a:t>2</a:t>
            </a:r>
          </a:p>
        </p:txBody>
      </p:sp>
      <p:sp>
        <p:nvSpPr>
          <p:cNvPr id="34" name="Rectángulo redondeado 5"/>
          <p:cNvSpPr/>
          <p:nvPr/>
        </p:nvSpPr>
        <p:spPr>
          <a:xfrm>
            <a:off x="4225548" y="1952849"/>
            <a:ext cx="1477620" cy="612000"/>
          </a:xfrm>
          <a:prstGeom prst="rect">
            <a:avLst/>
          </a:prstGeom>
          <a:solidFill>
            <a:srgbClr val="143958"/>
          </a:solidFill>
          <a:ln>
            <a:solidFill>
              <a:srgbClr val="1439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bg1"/>
                </a:solidFill>
              </a:rPr>
              <a:t>Número de entidades</a:t>
            </a:r>
          </a:p>
        </p:txBody>
      </p:sp>
      <p:sp>
        <p:nvSpPr>
          <p:cNvPr id="35" name="Rectángulo redondeado 16"/>
          <p:cNvSpPr/>
          <p:nvPr/>
        </p:nvSpPr>
        <p:spPr>
          <a:xfrm>
            <a:off x="351420" y="5139807"/>
            <a:ext cx="3498574" cy="655983"/>
          </a:xfrm>
          <a:prstGeom prst="rect">
            <a:avLst/>
          </a:prstGeom>
          <a:noFill/>
          <a:ln>
            <a:solidFill>
              <a:srgbClr val="1439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143958"/>
                </a:solidFill>
              </a:rPr>
              <a:t>Manuales de perfiles de cargo</a:t>
            </a:r>
          </a:p>
        </p:txBody>
      </p:sp>
      <p:sp>
        <p:nvSpPr>
          <p:cNvPr id="37" name="Rectángulo redondeado 21"/>
          <p:cNvSpPr/>
          <p:nvPr/>
        </p:nvSpPr>
        <p:spPr>
          <a:xfrm>
            <a:off x="4171356" y="5139807"/>
            <a:ext cx="1596887" cy="655983"/>
          </a:xfrm>
          <a:prstGeom prst="rect">
            <a:avLst/>
          </a:prstGeom>
          <a:noFill/>
          <a:ln>
            <a:solidFill>
              <a:srgbClr val="1439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143958"/>
                </a:solidFill>
              </a:rPr>
              <a:t>15</a:t>
            </a:r>
          </a:p>
        </p:txBody>
      </p:sp>
      <p:sp>
        <p:nvSpPr>
          <p:cNvPr id="38" name="Rectángulo 37"/>
          <p:cNvSpPr/>
          <p:nvPr/>
        </p:nvSpPr>
        <p:spPr>
          <a:xfrm>
            <a:off x="6667500" y="1245237"/>
            <a:ext cx="4929809" cy="954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accent1">
                    <a:lumMod val="50000"/>
                  </a:schemeClr>
                </a:solidFill>
              </a:rPr>
              <a:t>Porcentaje que representa el rubro inversión en el presupuesto ejecutado en el período 2013-2015</a:t>
            </a:r>
          </a:p>
        </p:txBody>
      </p:sp>
    </p:spTree>
    <p:extLst>
      <p:ext uri="{BB962C8B-B14F-4D97-AF65-F5344CB8AC3E}">
        <p14:creationId xmlns:p14="http://schemas.microsoft.com/office/powerpoint/2010/main" val="1086622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779" y="365125"/>
            <a:ext cx="10515600" cy="665163"/>
          </a:xfrm>
        </p:spPr>
        <p:txBody>
          <a:bodyPr>
            <a:normAutofit/>
          </a:bodyPr>
          <a:lstStyle/>
          <a:p>
            <a:r>
              <a:rPr lang="es-MX" sz="3600" b="1" dirty="0">
                <a:solidFill>
                  <a:srgbClr val="143958"/>
                </a:solidFill>
              </a:rPr>
              <a:t>Diagnóstico y Buenas Prácticas</a:t>
            </a:r>
            <a:endParaRPr lang="en-US" sz="3600" b="1" dirty="0">
              <a:solidFill>
                <a:srgbClr val="143958"/>
              </a:solidFill>
            </a:endParaRPr>
          </a:p>
        </p:txBody>
      </p:sp>
      <p:cxnSp>
        <p:nvCxnSpPr>
          <p:cNvPr id="36" name="35 Conector recto"/>
          <p:cNvCxnSpPr/>
          <p:nvPr/>
        </p:nvCxnSpPr>
        <p:spPr>
          <a:xfrm>
            <a:off x="0" y="1030288"/>
            <a:ext cx="12192000" cy="0"/>
          </a:xfrm>
          <a:prstGeom prst="line">
            <a:avLst/>
          </a:prstGeom>
          <a:ln w="28575">
            <a:solidFill>
              <a:srgbClr val="143958"/>
            </a:solidFill>
          </a:ln>
        </p:spPr>
        <p:style>
          <a:lnRef idx="1">
            <a:schemeClr val="accent1"/>
          </a:lnRef>
          <a:fillRef idx="0">
            <a:schemeClr val="accent1"/>
          </a:fillRef>
          <a:effectRef idx="0">
            <a:schemeClr val="accent1"/>
          </a:effectRef>
          <a:fontRef idx="minor">
            <a:schemeClr val="tx1"/>
          </a:fontRef>
        </p:style>
      </p:cxnSp>
      <p:sp>
        <p:nvSpPr>
          <p:cNvPr id="31" name="3 Marcador de número de diapositiva"/>
          <p:cNvSpPr>
            <a:spLocks noGrp="1"/>
          </p:cNvSpPr>
          <p:nvPr>
            <p:ph type="sldNum" sz="quarter" idx="12"/>
          </p:nvPr>
        </p:nvSpPr>
        <p:spPr>
          <a:xfrm>
            <a:off x="9046537" y="6356350"/>
            <a:ext cx="2743200" cy="365125"/>
          </a:xfrm>
        </p:spPr>
        <p:txBody>
          <a:bodyPr/>
          <a:lstStyle/>
          <a:p>
            <a:r>
              <a:rPr lang="es-CO" dirty="0"/>
              <a:t>6</a:t>
            </a:r>
          </a:p>
        </p:txBody>
      </p:sp>
      <p:sp>
        <p:nvSpPr>
          <p:cNvPr id="8" name="Rectángulo 7"/>
          <p:cNvSpPr/>
          <p:nvPr/>
        </p:nvSpPr>
        <p:spPr>
          <a:xfrm>
            <a:off x="7666263" y="1356392"/>
            <a:ext cx="2503713"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rgbClr val="143958"/>
                </a:solidFill>
              </a:rPr>
              <a:t>f. Capacitación</a:t>
            </a:r>
          </a:p>
        </p:txBody>
      </p:sp>
      <p:sp>
        <p:nvSpPr>
          <p:cNvPr id="10" name="Rectángulo 9"/>
          <p:cNvSpPr/>
          <p:nvPr/>
        </p:nvSpPr>
        <p:spPr>
          <a:xfrm>
            <a:off x="1618391" y="1359126"/>
            <a:ext cx="2503713"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rgbClr val="143958"/>
                </a:solidFill>
              </a:rPr>
              <a:t>e. Salas de Audiencias</a:t>
            </a:r>
          </a:p>
        </p:txBody>
      </p:sp>
      <p:sp>
        <p:nvSpPr>
          <p:cNvPr id="3" name="Rectángulo 2"/>
          <p:cNvSpPr/>
          <p:nvPr/>
        </p:nvSpPr>
        <p:spPr>
          <a:xfrm>
            <a:off x="676779" y="2282122"/>
            <a:ext cx="4804178" cy="2862322"/>
          </a:xfrm>
          <a:prstGeom prst="rect">
            <a:avLst/>
          </a:prstGeom>
        </p:spPr>
        <p:txBody>
          <a:bodyPr wrap="square">
            <a:spAutoFit/>
          </a:bodyPr>
          <a:lstStyle/>
          <a:p>
            <a:pPr marL="285750" indent="-285750" algn="just">
              <a:buFont typeface="Arial" panose="020B0604020202020204" pitchFamily="34" charset="0"/>
              <a:buChar char="•"/>
            </a:pPr>
            <a:r>
              <a:rPr lang="es-MX" dirty="0">
                <a:solidFill>
                  <a:srgbClr val="143958"/>
                </a:solidFill>
              </a:rPr>
              <a:t>En promedio, </a:t>
            </a:r>
            <a:r>
              <a:rPr lang="es-MX" b="1" dirty="0">
                <a:solidFill>
                  <a:srgbClr val="143958"/>
                </a:solidFill>
              </a:rPr>
              <a:t>9 de cada 10 </a:t>
            </a:r>
            <a:r>
              <a:rPr lang="es-MX" dirty="0">
                <a:solidFill>
                  <a:srgbClr val="143958"/>
                </a:solidFill>
              </a:rPr>
              <a:t>juzgados que conocen asuntos de oralidad mercantil cuentan con sala de audiencias </a:t>
            </a:r>
            <a:r>
              <a:rPr lang="es-MX" b="1" dirty="0">
                <a:solidFill>
                  <a:srgbClr val="143958"/>
                </a:solidFill>
              </a:rPr>
              <a:t>(no exclusiva).</a:t>
            </a:r>
          </a:p>
          <a:p>
            <a:pPr marL="285750" indent="-285750" algn="just">
              <a:buFont typeface="Arial" panose="020B0604020202020204" pitchFamily="34" charset="0"/>
              <a:buChar char="•"/>
            </a:pPr>
            <a:endParaRPr lang="es-MX" dirty="0">
              <a:solidFill>
                <a:srgbClr val="143958"/>
              </a:solidFill>
            </a:endParaRPr>
          </a:p>
          <a:p>
            <a:pPr marL="285750" indent="-285750" algn="just">
              <a:buFont typeface="Arial" panose="020B0604020202020204" pitchFamily="34" charset="0"/>
              <a:buChar char="•"/>
            </a:pPr>
            <a:r>
              <a:rPr lang="es-MX" dirty="0">
                <a:solidFill>
                  <a:srgbClr val="143958"/>
                </a:solidFill>
              </a:rPr>
              <a:t>En promedio, </a:t>
            </a:r>
            <a:r>
              <a:rPr lang="es-MX" b="1" dirty="0">
                <a:solidFill>
                  <a:srgbClr val="143958"/>
                </a:solidFill>
              </a:rPr>
              <a:t>4 de cada 10 </a:t>
            </a:r>
            <a:r>
              <a:rPr lang="es-MX" dirty="0">
                <a:solidFill>
                  <a:srgbClr val="143958"/>
                </a:solidFill>
              </a:rPr>
              <a:t>juzgados que conocen asuntos de oralidad mercantil cuentan con sala de audiencias </a:t>
            </a:r>
            <a:r>
              <a:rPr lang="es-MX" b="1" dirty="0">
                <a:solidFill>
                  <a:srgbClr val="143958"/>
                </a:solidFill>
              </a:rPr>
              <a:t>(exclusiva).</a:t>
            </a:r>
          </a:p>
          <a:p>
            <a:pPr marL="285750" indent="-285750" algn="just">
              <a:buFont typeface="Arial" panose="020B0604020202020204" pitchFamily="34" charset="0"/>
              <a:buChar char="•"/>
            </a:pPr>
            <a:endParaRPr lang="es-MX" dirty="0">
              <a:solidFill>
                <a:srgbClr val="143958"/>
              </a:solidFill>
            </a:endParaRPr>
          </a:p>
          <a:p>
            <a:pPr marL="285750" indent="-285750" algn="just">
              <a:buFont typeface="Arial" panose="020B0604020202020204" pitchFamily="34" charset="0"/>
              <a:buChar char="•"/>
            </a:pPr>
            <a:r>
              <a:rPr lang="es-MX" dirty="0">
                <a:solidFill>
                  <a:srgbClr val="143958"/>
                </a:solidFill>
              </a:rPr>
              <a:t>El costo promedio de una sala de audiencias de </a:t>
            </a:r>
            <a:r>
              <a:rPr lang="es-MX" b="1" dirty="0">
                <a:solidFill>
                  <a:srgbClr val="143958"/>
                </a:solidFill>
              </a:rPr>
              <a:t>$858,794.</a:t>
            </a:r>
          </a:p>
        </p:txBody>
      </p:sp>
      <p:sp>
        <p:nvSpPr>
          <p:cNvPr id="24" name="Diagrama de flujo: extraer 23"/>
          <p:cNvSpPr/>
          <p:nvPr/>
        </p:nvSpPr>
        <p:spPr>
          <a:xfrm rot="10800000">
            <a:off x="2560004" y="1847838"/>
            <a:ext cx="620486" cy="201386"/>
          </a:xfrm>
          <a:prstGeom prst="flowChartExtract">
            <a:avLst/>
          </a:prstGeom>
          <a:solidFill>
            <a:srgbClr val="143958"/>
          </a:solidFill>
          <a:ln>
            <a:solidFill>
              <a:srgbClr val="1439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3"/>
          <p:cNvSpPr/>
          <p:nvPr/>
        </p:nvSpPr>
        <p:spPr>
          <a:xfrm>
            <a:off x="500743" y="1191986"/>
            <a:ext cx="5176157" cy="5078185"/>
          </a:xfrm>
          <a:prstGeom prst="rect">
            <a:avLst/>
          </a:prstGeom>
          <a:noFill/>
          <a:ln>
            <a:solidFill>
              <a:srgbClr val="1439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5" name="Imagen 2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1045" y="1752601"/>
            <a:ext cx="5854149" cy="4659086"/>
          </a:xfrm>
          <a:prstGeom prst="rect">
            <a:avLst/>
          </a:prstGeom>
          <a:noFill/>
          <a:ln>
            <a:noFill/>
          </a:ln>
        </p:spPr>
      </p:pic>
      <p:sp>
        <p:nvSpPr>
          <p:cNvPr id="26" name="Rectángulo 25"/>
          <p:cNvSpPr/>
          <p:nvPr/>
        </p:nvSpPr>
        <p:spPr>
          <a:xfrm>
            <a:off x="5991044" y="1695451"/>
            <a:ext cx="5854150" cy="318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dirty="0">
                <a:solidFill>
                  <a:schemeClr val="accent1">
                    <a:lumMod val="50000"/>
                  </a:schemeClr>
                </a:solidFill>
              </a:rPr>
              <a:t>Número de capacitaciones durante el período 2013-2015</a:t>
            </a:r>
            <a:endParaRPr lang="es-MX" sz="1200" dirty="0">
              <a:solidFill>
                <a:schemeClr val="accent1">
                  <a:lumMod val="50000"/>
                </a:schemeClr>
              </a:solidFill>
            </a:endParaRPr>
          </a:p>
        </p:txBody>
      </p:sp>
    </p:spTree>
    <p:extLst>
      <p:ext uri="{BB962C8B-B14F-4D97-AF65-F5344CB8AC3E}">
        <p14:creationId xmlns:p14="http://schemas.microsoft.com/office/powerpoint/2010/main" val="2598326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779" y="365125"/>
            <a:ext cx="10515600" cy="665163"/>
          </a:xfrm>
        </p:spPr>
        <p:txBody>
          <a:bodyPr>
            <a:normAutofit/>
          </a:bodyPr>
          <a:lstStyle/>
          <a:p>
            <a:r>
              <a:rPr lang="es-MX" sz="3600" b="1" dirty="0">
                <a:solidFill>
                  <a:srgbClr val="143958"/>
                </a:solidFill>
              </a:rPr>
              <a:t>Estándares Técnicos</a:t>
            </a:r>
            <a:endParaRPr lang="en-US" sz="3600" b="1" dirty="0">
              <a:solidFill>
                <a:srgbClr val="143958"/>
              </a:solidFill>
            </a:endParaRPr>
          </a:p>
        </p:txBody>
      </p:sp>
      <p:cxnSp>
        <p:nvCxnSpPr>
          <p:cNvPr id="36" name="35 Conector recto"/>
          <p:cNvCxnSpPr/>
          <p:nvPr/>
        </p:nvCxnSpPr>
        <p:spPr>
          <a:xfrm>
            <a:off x="0" y="1030288"/>
            <a:ext cx="12192000" cy="0"/>
          </a:xfrm>
          <a:prstGeom prst="line">
            <a:avLst/>
          </a:prstGeom>
          <a:ln w="28575">
            <a:solidFill>
              <a:srgbClr val="143958"/>
            </a:solidFill>
          </a:ln>
        </p:spPr>
        <p:style>
          <a:lnRef idx="1">
            <a:schemeClr val="accent1"/>
          </a:lnRef>
          <a:fillRef idx="0">
            <a:schemeClr val="accent1"/>
          </a:fillRef>
          <a:effectRef idx="0">
            <a:schemeClr val="accent1"/>
          </a:effectRef>
          <a:fontRef idx="minor">
            <a:schemeClr val="tx1"/>
          </a:fontRef>
        </p:style>
      </p:cxnSp>
      <p:sp>
        <p:nvSpPr>
          <p:cNvPr id="31" name="3 Marcador de número de diapositiva"/>
          <p:cNvSpPr>
            <a:spLocks noGrp="1"/>
          </p:cNvSpPr>
          <p:nvPr>
            <p:ph type="sldNum" sz="quarter" idx="12"/>
          </p:nvPr>
        </p:nvSpPr>
        <p:spPr>
          <a:xfrm>
            <a:off x="9046537" y="6356350"/>
            <a:ext cx="2743200" cy="365125"/>
          </a:xfrm>
        </p:spPr>
        <p:txBody>
          <a:bodyPr/>
          <a:lstStyle/>
          <a:p>
            <a:r>
              <a:rPr lang="es-CO" dirty="0"/>
              <a:t>7</a:t>
            </a:r>
          </a:p>
        </p:txBody>
      </p:sp>
      <p:sp>
        <p:nvSpPr>
          <p:cNvPr id="5" name="CuadroTexto 4"/>
          <p:cNvSpPr txBox="1"/>
          <p:nvPr/>
        </p:nvSpPr>
        <p:spPr>
          <a:xfrm>
            <a:off x="762000" y="1185333"/>
            <a:ext cx="10447867" cy="1015663"/>
          </a:xfrm>
          <a:prstGeom prst="rect">
            <a:avLst/>
          </a:prstGeom>
          <a:noFill/>
        </p:spPr>
        <p:txBody>
          <a:bodyPr wrap="square" rtlCol="0">
            <a:spAutoFit/>
          </a:bodyPr>
          <a:lstStyle/>
          <a:p>
            <a:pPr lvl="0" algn="just"/>
            <a:r>
              <a:rPr lang="es-MX" sz="2000" kern="0" dirty="0">
                <a:solidFill>
                  <a:srgbClr val="143958"/>
                </a:solidFill>
              </a:rPr>
              <a:t>Durante la creación del diagnóstico y la revisión de buenas prácticas, se identificaron tres aspectos relevantes, para los que era necesaria la creación de un conjunto de instrumentos de los que pudieran disponer los poderes judiciales durante la implementación de la oralidad mercantil.</a:t>
            </a:r>
            <a:endParaRPr lang="es-ES" sz="2000" dirty="0">
              <a:solidFill>
                <a:srgbClr val="143958"/>
              </a:solidFill>
            </a:endParaRPr>
          </a:p>
        </p:txBody>
      </p:sp>
      <p:sp>
        <p:nvSpPr>
          <p:cNvPr id="7" name="Rectángulo 5"/>
          <p:cNvSpPr/>
          <p:nvPr/>
        </p:nvSpPr>
        <p:spPr>
          <a:xfrm>
            <a:off x="1112875" y="2617442"/>
            <a:ext cx="4513119" cy="669851"/>
          </a:xfrm>
          <a:prstGeom prst="rect">
            <a:avLst/>
          </a:prstGeom>
          <a:solidFill>
            <a:srgbClr val="143958"/>
          </a:solidFill>
          <a:ln>
            <a:solidFill>
              <a:srgbClr val="1439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solidFill>
                  <a:schemeClr val="bg1"/>
                </a:solidFill>
              </a:rPr>
              <a:t>Capacitación</a:t>
            </a:r>
            <a:endParaRPr lang="es-MX" sz="2000" dirty="0">
              <a:solidFill>
                <a:schemeClr val="bg1"/>
              </a:solidFill>
            </a:endParaRPr>
          </a:p>
        </p:txBody>
      </p:sp>
      <p:sp>
        <p:nvSpPr>
          <p:cNvPr id="8" name="Diagrama de flujo: conector 6"/>
          <p:cNvSpPr/>
          <p:nvPr/>
        </p:nvSpPr>
        <p:spPr>
          <a:xfrm>
            <a:off x="762000" y="2617442"/>
            <a:ext cx="733647" cy="669851"/>
          </a:xfrm>
          <a:prstGeom prst="flowChartConnector">
            <a:avLst/>
          </a:prstGeom>
          <a:solidFill>
            <a:srgbClr val="21AFE1"/>
          </a:solidFill>
          <a:ln>
            <a:solidFill>
              <a:srgbClr val="1AC2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1</a:t>
            </a:r>
          </a:p>
        </p:txBody>
      </p:sp>
      <p:sp>
        <p:nvSpPr>
          <p:cNvPr id="9" name="Rectángulo 12"/>
          <p:cNvSpPr/>
          <p:nvPr/>
        </p:nvSpPr>
        <p:spPr>
          <a:xfrm>
            <a:off x="1112875" y="3593449"/>
            <a:ext cx="4513119" cy="669851"/>
          </a:xfrm>
          <a:prstGeom prst="rect">
            <a:avLst/>
          </a:prstGeom>
          <a:solidFill>
            <a:srgbClr val="143958"/>
          </a:solidFill>
          <a:ln>
            <a:solidFill>
              <a:srgbClr val="1439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solidFill>
                  <a:schemeClr val="bg1"/>
                </a:solidFill>
              </a:rPr>
              <a:t>Organizacional</a:t>
            </a:r>
            <a:endParaRPr lang="es-MX" sz="2000" dirty="0">
              <a:solidFill>
                <a:schemeClr val="bg1"/>
              </a:solidFill>
            </a:endParaRPr>
          </a:p>
        </p:txBody>
      </p:sp>
      <p:sp>
        <p:nvSpPr>
          <p:cNvPr id="10" name="Diagrama de flujo: conector 13"/>
          <p:cNvSpPr/>
          <p:nvPr/>
        </p:nvSpPr>
        <p:spPr>
          <a:xfrm>
            <a:off x="762000" y="3593449"/>
            <a:ext cx="733647" cy="669851"/>
          </a:xfrm>
          <a:prstGeom prst="flowChartConnector">
            <a:avLst/>
          </a:prstGeom>
          <a:solidFill>
            <a:srgbClr val="21AFE1"/>
          </a:solidFill>
          <a:ln>
            <a:solidFill>
              <a:srgbClr val="1AC2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2</a:t>
            </a:r>
          </a:p>
        </p:txBody>
      </p:sp>
      <p:sp>
        <p:nvSpPr>
          <p:cNvPr id="11" name="Rectángulo 14"/>
          <p:cNvSpPr/>
          <p:nvPr/>
        </p:nvSpPr>
        <p:spPr>
          <a:xfrm>
            <a:off x="1112875" y="4600201"/>
            <a:ext cx="4513119" cy="669851"/>
          </a:xfrm>
          <a:prstGeom prst="rect">
            <a:avLst/>
          </a:prstGeom>
          <a:solidFill>
            <a:srgbClr val="143958"/>
          </a:solidFill>
          <a:ln>
            <a:solidFill>
              <a:srgbClr val="1439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solidFill>
                  <a:schemeClr val="bg1"/>
                </a:solidFill>
              </a:rPr>
              <a:t>Salas de Audiencias</a:t>
            </a:r>
            <a:endParaRPr lang="es-MX" sz="2000" dirty="0">
              <a:solidFill>
                <a:schemeClr val="bg1"/>
              </a:solidFill>
            </a:endParaRPr>
          </a:p>
        </p:txBody>
      </p:sp>
      <p:sp>
        <p:nvSpPr>
          <p:cNvPr id="12" name="Diagrama de flujo: conector 15"/>
          <p:cNvSpPr/>
          <p:nvPr/>
        </p:nvSpPr>
        <p:spPr>
          <a:xfrm>
            <a:off x="762000" y="4600201"/>
            <a:ext cx="733647" cy="669851"/>
          </a:xfrm>
          <a:prstGeom prst="flowChartConnector">
            <a:avLst/>
          </a:prstGeom>
          <a:solidFill>
            <a:srgbClr val="21AFE1"/>
          </a:solidFill>
          <a:ln>
            <a:solidFill>
              <a:srgbClr val="1AC2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3</a:t>
            </a:r>
          </a:p>
        </p:txBody>
      </p:sp>
      <p:sp>
        <p:nvSpPr>
          <p:cNvPr id="13" name="CuadroTexto 2"/>
          <p:cNvSpPr txBox="1"/>
          <p:nvPr/>
        </p:nvSpPr>
        <p:spPr>
          <a:xfrm>
            <a:off x="6148238" y="3109603"/>
            <a:ext cx="5246915" cy="1938992"/>
          </a:xfrm>
          <a:prstGeom prst="rect">
            <a:avLst/>
          </a:prstGeom>
          <a:noFill/>
        </p:spPr>
        <p:txBody>
          <a:bodyPr wrap="square" rtlCol="0">
            <a:spAutoFit/>
          </a:bodyPr>
          <a:lstStyle/>
          <a:p>
            <a:pPr lvl="0" algn="just"/>
            <a:r>
              <a:rPr lang="es-MX" sz="2000" dirty="0">
                <a:solidFill>
                  <a:srgbClr val="143958"/>
                </a:solidFill>
              </a:rPr>
              <a:t>Los estándares técnicos tienen como objetivo coadyuvar en la implementación y desarrollo de los juicios orales mercantiles, partiendo de la experiencia internacional y las mejores prácticas a nivel nacional</a:t>
            </a:r>
          </a:p>
          <a:p>
            <a:pPr lvl="0" algn="just"/>
            <a:endParaRPr lang="es-MX" sz="2000" dirty="0">
              <a:solidFill>
                <a:schemeClr val="accent1"/>
              </a:solidFill>
            </a:endParaRPr>
          </a:p>
        </p:txBody>
      </p:sp>
      <p:cxnSp>
        <p:nvCxnSpPr>
          <p:cNvPr id="14" name="Conector recto 4"/>
          <p:cNvCxnSpPr/>
          <p:nvPr/>
        </p:nvCxnSpPr>
        <p:spPr>
          <a:xfrm>
            <a:off x="5768543" y="3020736"/>
            <a:ext cx="5847907"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5" name="Conector recto 10"/>
          <p:cNvCxnSpPr/>
          <p:nvPr/>
        </p:nvCxnSpPr>
        <p:spPr>
          <a:xfrm>
            <a:off x="5768544" y="4857348"/>
            <a:ext cx="5847907" cy="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454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096000" y="3204934"/>
            <a:ext cx="5410708" cy="1887463"/>
          </a:xfrm>
          <a:prstGeom prst="rect">
            <a:avLst/>
          </a:prstGeom>
          <a:solidFill>
            <a:srgbClr val="CCECF8"/>
          </a:solidFill>
          <a:ln>
            <a:solidFill>
              <a:srgbClr val="CCE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itle 1"/>
          <p:cNvSpPr>
            <a:spLocks noGrp="1"/>
          </p:cNvSpPr>
          <p:nvPr>
            <p:ph type="title"/>
          </p:nvPr>
        </p:nvSpPr>
        <p:spPr>
          <a:xfrm>
            <a:off x="676779" y="365125"/>
            <a:ext cx="10515600" cy="665163"/>
          </a:xfrm>
        </p:spPr>
        <p:txBody>
          <a:bodyPr>
            <a:normAutofit/>
          </a:bodyPr>
          <a:lstStyle/>
          <a:p>
            <a:r>
              <a:rPr lang="es-MX" sz="3600" b="1" dirty="0">
                <a:solidFill>
                  <a:srgbClr val="143958"/>
                </a:solidFill>
              </a:rPr>
              <a:t>Metodología de clasificación e indicadores</a:t>
            </a:r>
            <a:endParaRPr lang="en-US" sz="3600" b="1" dirty="0">
              <a:solidFill>
                <a:srgbClr val="143958"/>
              </a:solidFill>
            </a:endParaRPr>
          </a:p>
        </p:txBody>
      </p:sp>
      <p:cxnSp>
        <p:nvCxnSpPr>
          <p:cNvPr id="36" name="35 Conector recto"/>
          <p:cNvCxnSpPr/>
          <p:nvPr/>
        </p:nvCxnSpPr>
        <p:spPr>
          <a:xfrm>
            <a:off x="0" y="1030288"/>
            <a:ext cx="12192000" cy="0"/>
          </a:xfrm>
          <a:prstGeom prst="line">
            <a:avLst/>
          </a:prstGeom>
          <a:ln w="28575">
            <a:solidFill>
              <a:srgbClr val="143958"/>
            </a:solidFill>
          </a:ln>
        </p:spPr>
        <p:style>
          <a:lnRef idx="1">
            <a:schemeClr val="accent1"/>
          </a:lnRef>
          <a:fillRef idx="0">
            <a:schemeClr val="accent1"/>
          </a:fillRef>
          <a:effectRef idx="0">
            <a:schemeClr val="accent1"/>
          </a:effectRef>
          <a:fontRef idx="minor">
            <a:schemeClr val="tx1"/>
          </a:fontRef>
        </p:style>
      </p:cxnSp>
      <p:sp>
        <p:nvSpPr>
          <p:cNvPr id="31" name="3 Marcador de número de diapositiva"/>
          <p:cNvSpPr>
            <a:spLocks noGrp="1"/>
          </p:cNvSpPr>
          <p:nvPr>
            <p:ph type="sldNum" sz="quarter" idx="12"/>
          </p:nvPr>
        </p:nvSpPr>
        <p:spPr>
          <a:xfrm>
            <a:off x="9046537" y="6361793"/>
            <a:ext cx="2743200" cy="365125"/>
          </a:xfrm>
        </p:spPr>
        <p:txBody>
          <a:bodyPr/>
          <a:lstStyle/>
          <a:p>
            <a:r>
              <a:rPr lang="es-CO" dirty="0"/>
              <a:t>8</a:t>
            </a:r>
          </a:p>
        </p:txBody>
      </p:sp>
      <p:sp>
        <p:nvSpPr>
          <p:cNvPr id="5" name="CuadroTexto 4"/>
          <p:cNvSpPr txBox="1"/>
          <p:nvPr/>
        </p:nvSpPr>
        <p:spPr>
          <a:xfrm>
            <a:off x="762000" y="1185333"/>
            <a:ext cx="10447867" cy="707886"/>
          </a:xfrm>
          <a:prstGeom prst="rect">
            <a:avLst/>
          </a:prstGeom>
          <a:noFill/>
        </p:spPr>
        <p:txBody>
          <a:bodyPr wrap="square" rtlCol="0">
            <a:spAutoFit/>
          </a:bodyPr>
          <a:lstStyle/>
          <a:p>
            <a:pPr algn="just"/>
            <a:r>
              <a:rPr lang="es-MX" sz="2000" kern="0" dirty="0">
                <a:solidFill>
                  <a:srgbClr val="143958"/>
                </a:solidFill>
              </a:rPr>
              <a:t>Para medir el avance en la implementación de los juicios orales mercantiles en cada una de las entidades federativas, se desarrollaron un conjunto de indicadores agregados en tres dimensiones.</a:t>
            </a:r>
          </a:p>
        </p:txBody>
      </p:sp>
      <p:sp>
        <p:nvSpPr>
          <p:cNvPr id="9" name="CuadroTexto 8"/>
          <p:cNvSpPr txBox="1"/>
          <p:nvPr/>
        </p:nvSpPr>
        <p:spPr>
          <a:xfrm>
            <a:off x="6545907" y="3467699"/>
            <a:ext cx="4510893" cy="1200329"/>
          </a:xfrm>
          <a:prstGeom prst="rect">
            <a:avLst/>
          </a:prstGeom>
          <a:noFill/>
        </p:spPr>
        <p:txBody>
          <a:bodyPr wrap="square" rtlCol="0">
            <a:spAutoFit/>
          </a:bodyPr>
          <a:lstStyle/>
          <a:p>
            <a:pPr algn="just"/>
            <a:r>
              <a:rPr lang="es-MX" dirty="0">
                <a:solidFill>
                  <a:srgbClr val="143958"/>
                </a:solidFill>
              </a:rPr>
              <a:t>Cada una de las dimensiones contiene distintos indicadores que fueron normalizados previamente por medio de la metodología de distancia a la frontera.</a:t>
            </a:r>
          </a:p>
        </p:txBody>
      </p:sp>
      <p:graphicFrame>
        <p:nvGraphicFramePr>
          <p:cNvPr id="11" name="Diagrama 10"/>
          <p:cNvGraphicFramePr/>
          <p:nvPr>
            <p:extLst>
              <p:ext uri="{D42A27DB-BD31-4B8C-83A1-F6EECF244321}">
                <p14:modId xmlns:p14="http://schemas.microsoft.com/office/powerpoint/2010/main" val="4186387003"/>
              </p:ext>
            </p:extLst>
          </p:nvPr>
        </p:nvGraphicFramePr>
        <p:xfrm>
          <a:off x="918538" y="1439333"/>
          <a:ext cx="515427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Conector recto 5"/>
          <p:cNvCxnSpPr/>
          <p:nvPr/>
        </p:nvCxnSpPr>
        <p:spPr>
          <a:xfrm>
            <a:off x="6096000" y="3204934"/>
            <a:ext cx="54107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6096000" y="5080366"/>
            <a:ext cx="541070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550691"/>
      </p:ext>
    </p:extLst>
  </p:cSld>
  <p:clrMapOvr>
    <a:masterClrMapping/>
  </p:clrMapOvr>
</p:sld>
</file>

<file path=ppt/theme/theme1.xml><?xml version="1.0" encoding="utf-8"?>
<a:theme xmlns:a="http://schemas.openxmlformats.org/drawingml/2006/main" name="Tema de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ciones BM">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17733</TotalTime>
  <Words>733</Words>
  <Application>Microsoft Office PowerPoint</Application>
  <PresentationFormat>Panorámica</PresentationFormat>
  <Paragraphs>113</Paragraphs>
  <Slides>11</Slides>
  <Notes>10</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11</vt:i4>
      </vt:variant>
    </vt:vector>
  </HeadingPairs>
  <TitlesOfParts>
    <vt:vector size="23" baseType="lpstr">
      <vt:lpstr>ＭＳ Ｐゴシック</vt:lpstr>
      <vt:lpstr>ＭＳ Ｐゴシック</vt:lpstr>
      <vt:lpstr>Andes ExtraLight</vt:lpstr>
      <vt:lpstr>Arial</vt:lpstr>
      <vt:lpstr>Arial Bold</vt:lpstr>
      <vt:lpstr>Calibri</vt:lpstr>
      <vt:lpstr>Calibri Light</vt:lpstr>
      <vt:lpstr>Times New Roman</vt:lpstr>
      <vt:lpstr>Trebuchet MS</vt:lpstr>
      <vt:lpstr>Wingdings</vt:lpstr>
      <vt:lpstr>Tema de Office</vt:lpstr>
      <vt:lpstr>Presentaciones BM</vt:lpstr>
      <vt:lpstr>Presentación de PowerPoint</vt:lpstr>
      <vt:lpstr>Presentación de PowerPoint</vt:lpstr>
      <vt:lpstr>Entregables del Acuerdo</vt:lpstr>
      <vt:lpstr>1. Metodología</vt:lpstr>
      <vt:lpstr>Diagnóstico y Buenas Prácticas</vt:lpstr>
      <vt:lpstr>Diagnóstico y Buenas Prácticas</vt:lpstr>
      <vt:lpstr>Diagnóstico y Buenas Prácticas</vt:lpstr>
      <vt:lpstr>Estándares Técnicos</vt:lpstr>
      <vt:lpstr>Metodología de clasificación e indicadores</vt:lpstr>
      <vt:lpstr>Siguientes pasos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María Elena  Castellanos Serrano;ACS</dc:creator>
  <cp:lastModifiedBy>Elena Castellanos Serrano</cp:lastModifiedBy>
  <cp:revision>902</cp:revision>
  <dcterms:created xsi:type="dcterms:W3CDTF">2015-06-01T21:38:39Z</dcterms:created>
  <dcterms:modified xsi:type="dcterms:W3CDTF">2016-11-17T15:39:49Z</dcterms:modified>
</cp:coreProperties>
</file>